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6" r:id="rId2"/>
    <p:sldId id="257" r:id="rId3"/>
    <p:sldId id="291" r:id="rId4"/>
    <p:sldId id="295" r:id="rId5"/>
    <p:sldId id="294" r:id="rId6"/>
    <p:sldId id="278" r:id="rId7"/>
    <p:sldId id="292" r:id="rId8"/>
    <p:sldId id="296" r:id="rId9"/>
    <p:sldId id="297" r:id="rId10"/>
    <p:sldId id="263" r:id="rId11"/>
    <p:sldId id="299" r:id="rId12"/>
    <p:sldId id="298" r:id="rId13"/>
    <p:sldId id="293" r:id="rId14"/>
    <p:sldId id="261" r:id="rId15"/>
    <p:sldId id="271" r:id="rId16"/>
    <p:sldId id="284" r:id="rId17"/>
    <p:sldId id="300" r:id="rId18"/>
    <p:sldId id="266" r:id="rId19"/>
    <p:sldId id="285" r:id="rId20"/>
    <p:sldId id="301" r:id="rId21"/>
    <p:sldId id="267" r:id="rId22"/>
    <p:sldId id="286" r:id="rId23"/>
    <p:sldId id="302" r:id="rId24"/>
    <p:sldId id="268" r:id="rId25"/>
    <p:sldId id="287" r:id="rId26"/>
    <p:sldId id="303" r:id="rId27"/>
    <p:sldId id="269" r:id="rId28"/>
    <p:sldId id="288" r:id="rId29"/>
    <p:sldId id="304" r:id="rId30"/>
    <p:sldId id="270" r:id="rId31"/>
    <p:sldId id="289" r:id="rId32"/>
    <p:sldId id="305" r:id="rId33"/>
    <p:sldId id="282" r:id="rId34"/>
    <p:sldId id="290" r:id="rId35"/>
    <p:sldId id="306" r:id="rId36"/>
    <p:sldId id="307" r:id="rId37"/>
    <p:sldId id="283" r:id="rId38"/>
    <p:sldId id="280" r:id="rId3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p:restoredTop sz="79475"/>
  </p:normalViewPr>
  <p:slideViewPr>
    <p:cSldViewPr snapToGrid="0">
      <p:cViewPr varScale="1">
        <p:scale>
          <a:sx n="87" d="100"/>
          <a:sy n="87" d="100"/>
        </p:scale>
        <p:origin x="96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rif Nehma AIDARA" userId="7d602785-be5d-48e2-94d0-27e271035bf4" providerId="ADAL" clId="{8F4F0FEE-DC7D-4152-ABC7-7E9095C4E43E}"/>
    <pc:docChg chg="undo redo custSel modSld sldOrd">
      <pc:chgData name="Cherif Nehma AIDARA" userId="7d602785-be5d-48e2-94d0-27e271035bf4" providerId="ADAL" clId="{8F4F0FEE-DC7D-4152-ABC7-7E9095C4E43E}" dt="2023-05-29T16:12:41.282" v="789"/>
      <pc:docMkLst>
        <pc:docMk/>
      </pc:docMkLst>
      <pc:sldChg chg="modSp mod ord">
        <pc:chgData name="Cherif Nehma AIDARA" userId="7d602785-be5d-48e2-94d0-27e271035bf4" providerId="ADAL" clId="{8F4F0FEE-DC7D-4152-ABC7-7E9095C4E43E}" dt="2023-05-29T15:40:19.187" v="54" actId="20577"/>
        <pc:sldMkLst>
          <pc:docMk/>
          <pc:sldMk cId="3601422446" sldId="290"/>
        </pc:sldMkLst>
        <pc:spChg chg="mod">
          <ac:chgData name="Cherif Nehma AIDARA" userId="7d602785-be5d-48e2-94d0-27e271035bf4" providerId="ADAL" clId="{8F4F0FEE-DC7D-4152-ABC7-7E9095C4E43E}" dt="2023-05-29T15:40:19.187" v="54" actId="20577"/>
          <ac:spMkLst>
            <pc:docMk/>
            <pc:sldMk cId="3601422446" sldId="290"/>
            <ac:spMk id="3" creationId="{7B311D59-01B5-B6CE-86DD-9F55BA55B5D1}"/>
          </ac:spMkLst>
        </pc:spChg>
      </pc:sldChg>
      <pc:sldChg chg="modSp mod">
        <pc:chgData name="Cherif Nehma AIDARA" userId="7d602785-be5d-48e2-94d0-27e271035bf4" providerId="ADAL" clId="{8F4F0FEE-DC7D-4152-ABC7-7E9095C4E43E}" dt="2023-05-29T16:07:00.807" v="787" actId="20577"/>
        <pc:sldMkLst>
          <pc:docMk/>
          <pc:sldMk cId="3612345458" sldId="291"/>
        </pc:sldMkLst>
        <pc:spChg chg="mod">
          <ac:chgData name="Cherif Nehma AIDARA" userId="7d602785-be5d-48e2-94d0-27e271035bf4" providerId="ADAL" clId="{8F4F0FEE-DC7D-4152-ABC7-7E9095C4E43E}" dt="2023-05-29T16:07:00.807" v="787" actId="20577"/>
          <ac:spMkLst>
            <pc:docMk/>
            <pc:sldMk cId="3612345458" sldId="291"/>
            <ac:spMk id="3" creationId="{E4B1A690-3694-A76A-BB3D-9DD99841A60D}"/>
          </ac:spMkLst>
        </pc:spChg>
      </pc:sldChg>
      <pc:sldChg chg="ord">
        <pc:chgData name="Cherif Nehma AIDARA" userId="7d602785-be5d-48e2-94d0-27e271035bf4" providerId="ADAL" clId="{8F4F0FEE-DC7D-4152-ABC7-7E9095C4E43E}" dt="2023-05-29T15:50:34.618" v="203"/>
        <pc:sldMkLst>
          <pc:docMk/>
          <pc:sldMk cId="2265840358" sldId="294"/>
        </pc:sldMkLst>
      </pc:sldChg>
      <pc:sldChg chg="modSp mod ord">
        <pc:chgData name="Cherif Nehma AIDARA" userId="7d602785-be5d-48e2-94d0-27e271035bf4" providerId="ADAL" clId="{8F4F0FEE-DC7D-4152-ABC7-7E9095C4E43E}" dt="2023-05-29T16:06:44.912" v="772"/>
        <pc:sldMkLst>
          <pc:docMk/>
          <pc:sldMk cId="2964754222" sldId="295"/>
        </pc:sldMkLst>
        <pc:spChg chg="mod">
          <ac:chgData name="Cherif Nehma AIDARA" userId="7d602785-be5d-48e2-94d0-27e271035bf4" providerId="ADAL" clId="{8F4F0FEE-DC7D-4152-ABC7-7E9095C4E43E}" dt="2023-05-29T16:04:24.391" v="770" actId="20577"/>
          <ac:spMkLst>
            <pc:docMk/>
            <pc:sldMk cId="2964754222" sldId="295"/>
            <ac:spMk id="3" creationId="{E4B1A690-3694-A76A-BB3D-9DD99841A60D}"/>
          </ac:spMkLst>
        </pc:spChg>
      </pc:sldChg>
      <pc:sldChg chg="ord">
        <pc:chgData name="Cherif Nehma AIDARA" userId="7d602785-be5d-48e2-94d0-27e271035bf4" providerId="ADAL" clId="{8F4F0FEE-DC7D-4152-ABC7-7E9095C4E43E}" dt="2023-05-29T16:12:41.282" v="789"/>
        <pc:sldMkLst>
          <pc:docMk/>
          <pc:sldMk cId="2455794512" sldId="29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5C4780-85BC-4E37-8592-A8C84FCB9377}"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906B5153-E5E5-4BD2-A527-9848B0422BB2}">
      <dgm:prSet/>
      <dgm:spPr/>
      <dgm:t>
        <a:bodyPr/>
        <a:lstStyle/>
        <a:p>
          <a:r>
            <a:rPr lang="fr-SN" b="1" dirty="0">
              <a:solidFill>
                <a:prstClr val="black"/>
              </a:solidFill>
              <a:latin typeface="Arial" panose="020B0604020202020204" pitchFamily="34" charset="0"/>
              <a:ea typeface="+mn-ea"/>
              <a:cs typeface="Arial" panose="020B0604020202020204" pitchFamily="34" charset="0"/>
            </a:rPr>
            <a:t>E</a:t>
          </a:r>
          <a:r>
            <a:rPr lang="fr-SN" dirty="0">
              <a:latin typeface="Arial" panose="020B0604020202020204" pitchFamily="34" charset="0"/>
              <a:cs typeface="Arial" panose="020B0604020202020204" pitchFamily="34" charset="0"/>
            </a:rPr>
            <a:t>xcellence</a:t>
          </a:r>
          <a:endParaRPr lang="en-US" dirty="0">
            <a:latin typeface="Arial" panose="020B0604020202020204" pitchFamily="34" charset="0"/>
            <a:cs typeface="Arial" panose="020B0604020202020204" pitchFamily="34" charset="0"/>
          </a:endParaRPr>
        </a:p>
      </dgm:t>
    </dgm:pt>
    <dgm:pt modelId="{D58A6E75-69FD-4FC8-B85F-AD24D4CB7A02}" type="parTrans" cxnId="{1CB86DCB-B5C5-4CF9-83D7-492C4259C6D6}">
      <dgm:prSet/>
      <dgm:spPr/>
      <dgm:t>
        <a:bodyPr/>
        <a:lstStyle/>
        <a:p>
          <a:endParaRPr lang="en-US">
            <a:latin typeface="Arial" panose="020B0604020202020204" pitchFamily="34" charset="0"/>
            <a:cs typeface="Arial" panose="020B0604020202020204" pitchFamily="34" charset="0"/>
          </a:endParaRPr>
        </a:p>
      </dgm:t>
    </dgm:pt>
    <dgm:pt modelId="{ABC766D2-178C-4DF6-8450-D0E163D95A40}" type="sibTrans" cxnId="{1CB86DCB-B5C5-4CF9-83D7-492C4259C6D6}">
      <dgm:prSet/>
      <dgm:spPr/>
      <dgm:t>
        <a:bodyPr/>
        <a:lstStyle/>
        <a:p>
          <a:endParaRPr lang="en-US">
            <a:latin typeface="Arial" panose="020B0604020202020204" pitchFamily="34" charset="0"/>
            <a:cs typeface="Arial" panose="020B0604020202020204" pitchFamily="34" charset="0"/>
          </a:endParaRPr>
        </a:p>
      </dgm:t>
    </dgm:pt>
    <dgm:pt modelId="{A4DD7200-9DCE-4023-889D-037441C4B12C}">
      <dgm:prSet custT="1"/>
      <dgm:spPr/>
      <dgm:t>
        <a:bodyPr/>
        <a:lstStyle/>
        <a:p>
          <a:r>
            <a:rPr lang="fr-SN" sz="3000" b="1" kern="1200" dirty="0">
              <a:solidFill>
                <a:prstClr val="black"/>
              </a:solidFill>
              <a:latin typeface="Arial" panose="020B0604020202020204" pitchFamily="34" charset="0"/>
              <a:ea typeface="+mn-ea"/>
              <a:cs typeface="Arial" panose="020B0604020202020204" pitchFamily="34" charset="0"/>
            </a:rPr>
            <a:t>N</a:t>
          </a:r>
          <a:r>
            <a:rPr lang="fr-SN" sz="3000" kern="1200" dirty="0">
              <a:latin typeface="Arial" panose="020B0604020202020204" pitchFamily="34" charset="0"/>
              <a:cs typeface="Arial" panose="020B0604020202020204" pitchFamily="34" charset="0"/>
            </a:rPr>
            <a:t>oblesse</a:t>
          </a:r>
          <a:endParaRPr lang="en-US" sz="3000" kern="1200" dirty="0">
            <a:latin typeface="Arial" panose="020B0604020202020204" pitchFamily="34" charset="0"/>
            <a:cs typeface="Arial" panose="020B0604020202020204" pitchFamily="34" charset="0"/>
          </a:endParaRPr>
        </a:p>
      </dgm:t>
    </dgm:pt>
    <dgm:pt modelId="{B04A739A-E30C-4DA9-908A-76DD75AF83B8}" type="parTrans" cxnId="{57C23E47-EBD2-453C-A462-12ED046AB86B}">
      <dgm:prSet/>
      <dgm:spPr/>
      <dgm:t>
        <a:bodyPr/>
        <a:lstStyle/>
        <a:p>
          <a:endParaRPr lang="en-US">
            <a:latin typeface="Arial" panose="020B0604020202020204" pitchFamily="34" charset="0"/>
            <a:cs typeface="Arial" panose="020B0604020202020204" pitchFamily="34" charset="0"/>
          </a:endParaRPr>
        </a:p>
      </dgm:t>
    </dgm:pt>
    <dgm:pt modelId="{C4DCD778-5B9B-4F1B-92E0-E713FFB98AD8}" type="sibTrans" cxnId="{57C23E47-EBD2-453C-A462-12ED046AB86B}">
      <dgm:prSet/>
      <dgm:spPr/>
      <dgm:t>
        <a:bodyPr/>
        <a:lstStyle/>
        <a:p>
          <a:endParaRPr lang="en-US">
            <a:latin typeface="Arial" panose="020B0604020202020204" pitchFamily="34" charset="0"/>
            <a:cs typeface="Arial" panose="020B0604020202020204" pitchFamily="34" charset="0"/>
          </a:endParaRPr>
        </a:p>
      </dgm:t>
    </dgm:pt>
    <dgm:pt modelId="{EAE133FA-EB91-4952-B3E6-BC30AE6314C2}">
      <dgm:prSet custT="1"/>
      <dgm:spPr/>
      <dgm:t>
        <a:bodyPr/>
        <a:lstStyle/>
        <a:p>
          <a:r>
            <a:rPr lang="fr-SN" sz="3000" b="1" kern="1200" dirty="0">
              <a:solidFill>
                <a:prstClr val="black"/>
              </a:solidFill>
              <a:latin typeface="Arial" panose="020B0604020202020204" pitchFamily="34" charset="0"/>
              <a:ea typeface="+mn-ea"/>
              <a:cs typeface="Arial" panose="020B0604020202020204" pitchFamily="34" charset="0"/>
            </a:rPr>
            <a:t>E</a:t>
          </a:r>
          <a:r>
            <a:rPr lang="fr-SN" sz="3000" kern="1200" dirty="0">
              <a:latin typeface="Arial" panose="020B0604020202020204" pitchFamily="34" charset="0"/>
              <a:cs typeface="Arial" panose="020B0604020202020204" pitchFamily="34" charset="0"/>
            </a:rPr>
            <a:t>ngagement</a:t>
          </a:r>
          <a:endParaRPr lang="en-US" sz="3000" kern="1200" dirty="0">
            <a:latin typeface="Arial" panose="020B0604020202020204" pitchFamily="34" charset="0"/>
            <a:cs typeface="Arial" panose="020B0604020202020204" pitchFamily="34" charset="0"/>
          </a:endParaRPr>
        </a:p>
      </dgm:t>
    </dgm:pt>
    <dgm:pt modelId="{24D62C42-0D9A-438D-8AB1-34EA35625B58}" type="parTrans" cxnId="{8B862AEC-F99A-434F-9DA9-AD47F0FD28BA}">
      <dgm:prSet/>
      <dgm:spPr/>
      <dgm:t>
        <a:bodyPr/>
        <a:lstStyle/>
        <a:p>
          <a:endParaRPr lang="en-US">
            <a:latin typeface="Arial" panose="020B0604020202020204" pitchFamily="34" charset="0"/>
            <a:cs typeface="Arial" panose="020B0604020202020204" pitchFamily="34" charset="0"/>
          </a:endParaRPr>
        </a:p>
      </dgm:t>
    </dgm:pt>
    <dgm:pt modelId="{F7E3C05C-5BA4-4344-B2BE-5B3BD692F969}" type="sibTrans" cxnId="{8B862AEC-F99A-434F-9DA9-AD47F0FD28BA}">
      <dgm:prSet/>
      <dgm:spPr/>
      <dgm:t>
        <a:bodyPr/>
        <a:lstStyle/>
        <a:p>
          <a:endParaRPr lang="en-US">
            <a:latin typeface="Arial" panose="020B0604020202020204" pitchFamily="34" charset="0"/>
            <a:cs typeface="Arial" panose="020B0604020202020204" pitchFamily="34" charset="0"/>
          </a:endParaRPr>
        </a:p>
      </dgm:t>
    </dgm:pt>
    <dgm:pt modelId="{62E6410C-3A06-4D13-BC82-2BE6644AD55E}">
      <dgm:prSet custT="1"/>
      <dgm:spPr/>
      <dgm:t>
        <a:bodyPr/>
        <a:lstStyle/>
        <a:p>
          <a:r>
            <a:rPr lang="fr-SN" sz="3000" b="1" kern="1200" dirty="0">
              <a:solidFill>
                <a:prstClr val="black"/>
              </a:solidFill>
              <a:latin typeface="Arial" panose="020B0604020202020204" pitchFamily="34" charset="0"/>
              <a:ea typeface="+mn-ea"/>
              <a:cs typeface="Arial" panose="020B0604020202020204" pitchFamily="34" charset="0"/>
            </a:rPr>
            <a:t>R</a:t>
          </a:r>
          <a:r>
            <a:rPr lang="fr-SN" sz="3000" kern="1200" dirty="0">
              <a:latin typeface="Arial" panose="020B0604020202020204" pitchFamily="34" charset="0"/>
              <a:cs typeface="Arial" panose="020B0604020202020204" pitchFamily="34" charset="0"/>
            </a:rPr>
            <a:t>esponsabilité</a:t>
          </a:r>
          <a:endParaRPr lang="en-US" sz="3000" kern="1200" dirty="0">
            <a:latin typeface="Arial" panose="020B0604020202020204" pitchFamily="34" charset="0"/>
            <a:cs typeface="Arial" panose="020B0604020202020204" pitchFamily="34" charset="0"/>
          </a:endParaRPr>
        </a:p>
      </dgm:t>
    </dgm:pt>
    <dgm:pt modelId="{81CBA19D-DC95-4913-9D9B-44CCE0C672F4}" type="parTrans" cxnId="{19EA28AF-9B52-4C7C-9435-20F5A0B37BFD}">
      <dgm:prSet/>
      <dgm:spPr/>
      <dgm:t>
        <a:bodyPr/>
        <a:lstStyle/>
        <a:p>
          <a:endParaRPr lang="en-US">
            <a:latin typeface="Arial" panose="020B0604020202020204" pitchFamily="34" charset="0"/>
            <a:cs typeface="Arial" panose="020B0604020202020204" pitchFamily="34" charset="0"/>
          </a:endParaRPr>
        </a:p>
      </dgm:t>
    </dgm:pt>
    <dgm:pt modelId="{0E99944E-CFAE-4BD8-95C4-F030E49C3890}" type="sibTrans" cxnId="{19EA28AF-9B52-4C7C-9435-20F5A0B37BFD}">
      <dgm:prSet/>
      <dgm:spPr/>
      <dgm:t>
        <a:bodyPr/>
        <a:lstStyle/>
        <a:p>
          <a:endParaRPr lang="en-US">
            <a:latin typeface="Arial" panose="020B0604020202020204" pitchFamily="34" charset="0"/>
            <a:cs typeface="Arial" panose="020B0604020202020204" pitchFamily="34" charset="0"/>
          </a:endParaRPr>
        </a:p>
      </dgm:t>
    </dgm:pt>
    <dgm:pt modelId="{BBF0A306-1204-4261-91B1-4E7F654CDD28}">
      <dgm:prSet custT="1"/>
      <dgm:spPr/>
      <dgm:t>
        <a:bodyPr/>
        <a:lstStyle/>
        <a:p>
          <a:r>
            <a:rPr lang="fr-SN" sz="3000" b="1" kern="1200" dirty="0">
              <a:solidFill>
                <a:prstClr val="black"/>
              </a:solidFill>
              <a:latin typeface="Arial" panose="020B0604020202020204" pitchFamily="34" charset="0"/>
              <a:ea typeface="+mn-ea"/>
              <a:cs typeface="Arial" panose="020B0604020202020204" pitchFamily="34" charset="0"/>
            </a:rPr>
            <a:t>G</a:t>
          </a:r>
          <a:r>
            <a:rPr lang="fr-SN" sz="3000" kern="1200" dirty="0">
              <a:latin typeface="Arial" panose="020B0604020202020204" pitchFamily="34" charset="0"/>
              <a:cs typeface="Arial" panose="020B0604020202020204" pitchFamily="34" charset="0"/>
            </a:rPr>
            <a:t>énérosité</a:t>
          </a:r>
          <a:endParaRPr lang="en-US" sz="3000" kern="1200" dirty="0">
            <a:latin typeface="Arial" panose="020B0604020202020204" pitchFamily="34" charset="0"/>
            <a:cs typeface="Arial" panose="020B0604020202020204" pitchFamily="34" charset="0"/>
          </a:endParaRPr>
        </a:p>
      </dgm:t>
    </dgm:pt>
    <dgm:pt modelId="{975AAA00-7518-42DD-841A-24330A69379F}" type="parTrans" cxnId="{ED4E5A48-947D-4EBE-B1F6-1049F1FC1545}">
      <dgm:prSet/>
      <dgm:spPr/>
      <dgm:t>
        <a:bodyPr/>
        <a:lstStyle/>
        <a:p>
          <a:endParaRPr lang="en-US">
            <a:latin typeface="Arial" panose="020B0604020202020204" pitchFamily="34" charset="0"/>
            <a:cs typeface="Arial" panose="020B0604020202020204" pitchFamily="34" charset="0"/>
          </a:endParaRPr>
        </a:p>
      </dgm:t>
    </dgm:pt>
    <dgm:pt modelId="{C9B2EA56-0E87-47FA-A5FE-152EBE2563CE}" type="sibTrans" cxnId="{ED4E5A48-947D-4EBE-B1F6-1049F1FC1545}">
      <dgm:prSet/>
      <dgm:spPr/>
      <dgm:t>
        <a:bodyPr/>
        <a:lstStyle/>
        <a:p>
          <a:endParaRPr lang="en-US">
            <a:latin typeface="Arial" panose="020B0604020202020204" pitchFamily="34" charset="0"/>
            <a:cs typeface="Arial" panose="020B0604020202020204" pitchFamily="34" charset="0"/>
          </a:endParaRPr>
        </a:p>
      </dgm:t>
    </dgm:pt>
    <dgm:pt modelId="{0C4CC672-1506-4D85-ACA4-7A706162A82A}">
      <dgm:prSet custT="1"/>
      <dgm:spPr/>
      <dgm:t>
        <a:bodyPr/>
        <a:lstStyle/>
        <a:p>
          <a:r>
            <a:rPr lang="fr-SN" sz="3000" b="1" kern="1200" dirty="0">
              <a:solidFill>
                <a:prstClr val="black"/>
              </a:solidFill>
              <a:latin typeface="Arial" panose="020B0604020202020204" pitchFamily="34" charset="0"/>
              <a:ea typeface="+mn-ea"/>
              <a:cs typeface="Arial" panose="020B0604020202020204" pitchFamily="34" charset="0"/>
            </a:rPr>
            <a:t>I</a:t>
          </a:r>
          <a:r>
            <a:rPr lang="fr-SN" sz="3000" kern="1200" dirty="0">
              <a:latin typeface="Arial" panose="020B0604020202020204" pitchFamily="34" charset="0"/>
              <a:cs typeface="Arial" panose="020B0604020202020204" pitchFamily="34" charset="0"/>
            </a:rPr>
            <a:t>nnovation</a:t>
          </a:r>
          <a:endParaRPr lang="en-US" sz="3000" kern="1200" dirty="0">
            <a:latin typeface="Arial" panose="020B0604020202020204" pitchFamily="34" charset="0"/>
            <a:cs typeface="Arial" panose="020B0604020202020204" pitchFamily="34" charset="0"/>
          </a:endParaRPr>
        </a:p>
      </dgm:t>
    </dgm:pt>
    <dgm:pt modelId="{584DA286-ADCF-40C0-827C-07DDC0689CFF}" type="parTrans" cxnId="{17AA3A44-ED21-4778-B3D2-2A895B7B49A7}">
      <dgm:prSet/>
      <dgm:spPr/>
      <dgm:t>
        <a:bodyPr/>
        <a:lstStyle/>
        <a:p>
          <a:endParaRPr lang="en-US">
            <a:latin typeface="Arial" panose="020B0604020202020204" pitchFamily="34" charset="0"/>
            <a:cs typeface="Arial" panose="020B0604020202020204" pitchFamily="34" charset="0"/>
          </a:endParaRPr>
        </a:p>
      </dgm:t>
    </dgm:pt>
    <dgm:pt modelId="{09A875C7-7592-47B2-A5C8-61C508F4ED3E}" type="sibTrans" cxnId="{17AA3A44-ED21-4778-B3D2-2A895B7B49A7}">
      <dgm:prSet/>
      <dgm:spPr/>
      <dgm:t>
        <a:bodyPr/>
        <a:lstStyle/>
        <a:p>
          <a:endParaRPr lang="en-US">
            <a:latin typeface="Arial" panose="020B0604020202020204" pitchFamily="34" charset="0"/>
            <a:cs typeface="Arial" panose="020B0604020202020204" pitchFamily="34" charset="0"/>
          </a:endParaRPr>
        </a:p>
      </dgm:t>
    </dgm:pt>
    <dgm:pt modelId="{2FF69222-26C9-49A8-8B2E-B5AA9194EA3D}">
      <dgm:prSet custT="1"/>
      <dgm:spPr/>
      <dgm:t>
        <a:bodyPr/>
        <a:lstStyle/>
        <a:p>
          <a:r>
            <a:rPr lang="fr-SN" sz="3000" b="1" kern="1200" dirty="0">
              <a:solidFill>
                <a:schemeClr val="tx1"/>
              </a:solidFill>
              <a:latin typeface="Arial" panose="020B0604020202020204" pitchFamily="34" charset="0"/>
              <a:cs typeface="Arial" panose="020B0604020202020204" pitchFamily="34" charset="0"/>
            </a:rPr>
            <a:t>E</a:t>
          </a:r>
          <a:r>
            <a:rPr lang="fr-SN" sz="3000" kern="1200" dirty="0">
              <a:latin typeface="Arial" panose="020B0604020202020204" pitchFamily="34" charset="0"/>
              <a:cs typeface="Arial" panose="020B0604020202020204" pitchFamily="34" charset="0"/>
            </a:rPr>
            <a:t>thique</a:t>
          </a:r>
          <a:endParaRPr lang="en-US" sz="3000" kern="1200" dirty="0">
            <a:latin typeface="Arial" panose="020B0604020202020204" pitchFamily="34" charset="0"/>
            <a:cs typeface="Arial" panose="020B0604020202020204" pitchFamily="34" charset="0"/>
          </a:endParaRPr>
        </a:p>
      </dgm:t>
    </dgm:pt>
    <dgm:pt modelId="{3AB092F8-04F0-44F8-B017-31E3517A66A1}" type="parTrans" cxnId="{A70B8890-B0CD-487D-ACD1-8C2713D75966}">
      <dgm:prSet/>
      <dgm:spPr/>
      <dgm:t>
        <a:bodyPr/>
        <a:lstStyle/>
        <a:p>
          <a:endParaRPr lang="en-US">
            <a:latin typeface="Arial" panose="020B0604020202020204" pitchFamily="34" charset="0"/>
            <a:cs typeface="Arial" panose="020B0604020202020204" pitchFamily="34" charset="0"/>
          </a:endParaRPr>
        </a:p>
      </dgm:t>
    </dgm:pt>
    <dgm:pt modelId="{CCC741AA-8B7A-42CC-8585-AF96CE225ED8}" type="sibTrans" cxnId="{A70B8890-B0CD-487D-ACD1-8C2713D75966}">
      <dgm:prSet/>
      <dgm:spPr/>
      <dgm:t>
        <a:bodyPr/>
        <a:lstStyle/>
        <a:p>
          <a:endParaRPr lang="en-US">
            <a:latin typeface="Arial" panose="020B0604020202020204" pitchFamily="34" charset="0"/>
            <a:cs typeface="Arial" panose="020B0604020202020204" pitchFamily="34" charset="0"/>
          </a:endParaRPr>
        </a:p>
      </dgm:t>
    </dgm:pt>
    <dgm:pt modelId="{79234586-0A55-EB42-B3CA-B228F8A02D40}" type="pres">
      <dgm:prSet presAssocID="{715C4780-85BC-4E37-8592-A8C84FCB9377}" presName="linear" presStyleCnt="0">
        <dgm:presLayoutVars>
          <dgm:animLvl val="lvl"/>
          <dgm:resizeHandles val="exact"/>
        </dgm:presLayoutVars>
      </dgm:prSet>
      <dgm:spPr/>
    </dgm:pt>
    <dgm:pt modelId="{5001B90F-DDA3-0943-AA14-523E98DE3BCF}" type="pres">
      <dgm:prSet presAssocID="{2FF69222-26C9-49A8-8B2E-B5AA9194EA3D}" presName="parentText" presStyleLbl="node1" presStyleIdx="0" presStyleCnt="7">
        <dgm:presLayoutVars>
          <dgm:chMax val="0"/>
          <dgm:bulletEnabled val="1"/>
        </dgm:presLayoutVars>
      </dgm:prSet>
      <dgm:spPr/>
    </dgm:pt>
    <dgm:pt modelId="{ADC1601B-2BFB-F24E-9D3A-B2907A5DEBC8}" type="pres">
      <dgm:prSet presAssocID="{CCC741AA-8B7A-42CC-8585-AF96CE225ED8}" presName="spacer" presStyleCnt="0"/>
      <dgm:spPr/>
    </dgm:pt>
    <dgm:pt modelId="{3D4B594E-791A-844A-A369-7671A6344F4B}" type="pres">
      <dgm:prSet presAssocID="{A4DD7200-9DCE-4023-889D-037441C4B12C}" presName="parentText" presStyleLbl="node1" presStyleIdx="1" presStyleCnt="7">
        <dgm:presLayoutVars>
          <dgm:chMax val="0"/>
          <dgm:bulletEnabled val="1"/>
        </dgm:presLayoutVars>
      </dgm:prSet>
      <dgm:spPr/>
    </dgm:pt>
    <dgm:pt modelId="{6261C38B-D7C7-C74E-8011-CACCE4B5AD19}" type="pres">
      <dgm:prSet presAssocID="{C4DCD778-5B9B-4F1B-92E0-E713FFB98AD8}" presName="spacer" presStyleCnt="0"/>
      <dgm:spPr/>
    </dgm:pt>
    <dgm:pt modelId="{9A14314B-A1BD-FB4E-98F8-2D8FF9A04B03}" type="pres">
      <dgm:prSet presAssocID="{EAE133FA-EB91-4952-B3E6-BC30AE6314C2}" presName="parentText" presStyleLbl="node1" presStyleIdx="2" presStyleCnt="7">
        <dgm:presLayoutVars>
          <dgm:chMax val="0"/>
          <dgm:bulletEnabled val="1"/>
        </dgm:presLayoutVars>
      </dgm:prSet>
      <dgm:spPr/>
    </dgm:pt>
    <dgm:pt modelId="{4D88841B-FC29-BE42-A619-DA174F8157BE}" type="pres">
      <dgm:prSet presAssocID="{F7E3C05C-5BA4-4344-B2BE-5B3BD692F969}" presName="spacer" presStyleCnt="0"/>
      <dgm:spPr/>
    </dgm:pt>
    <dgm:pt modelId="{5CCEE779-59F8-FE42-B707-19D550B032E4}" type="pres">
      <dgm:prSet presAssocID="{62E6410C-3A06-4D13-BC82-2BE6644AD55E}" presName="parentText" presStyleLbl="node1" presStyleIdx="3" presStyleCnt="7">
        <dgm:presLayoutVars>
          <dgm:chMax val="0"/>
          <dgm:bulletEnabled val="1"/>
        </dgm:presLayoutVars>
      </dgm:prSet>
      <dgm:spPr/>
    </dgm:pt>
    <dgm:pt modelId="{58236B73-C2DE-C844-99DA-007975E7146A}" type="pres">
      <dgm:prSet presAssocID="{0E99944E-CFAE-4BD8-95C4-F030E49C3890}" presName="spacer" presStyleCnt="0"/>
      <dgm:spPr/>
    </dgm:pt>
    <dgm:pt modelId="{9732ECF7-CA15-1941-9069-CD70A7EEB7FF}" type="pres">
      <dgm:prSet presAssocID="{BBF0A306-1204-4261-91B1-4E7F654CDD28}" presName="parentText" presStyleLbl="node1" presStyleIdx="4" presStyleCnt="7">
        <dgm:presLayoutVars>
          <dgm:chMax val="0"/>
          <dgm:bulletEnabled val="1"/>
        </dgm:presLayoutVars>
      </dgm:prSet>
      <dgm:spPr/>
    </dgm:pt>
    <dgm:pt modelId="{4A3AB821-97C1-974E-8261-E9838B6F0729}" type="pres">
      <dgm:prSet presAssocID="{C9B2EA56-0E87-47FA-A5FE-152EBE2563CE}" presName="spacer" presStyleCnt="0"/>
      <dgm:spPr/>
    </dgm:pt>
    <dgm:pt modelId="{491EB882-CB40-EA42-B7F6-A05003DBF5C1}" type="pres">
      <dgm:prSet presAssocID="{0C4CC672-1506-4D85-ACA4-7A706162A82A}" presName="parentText" presStyleLbl="node1" presStyleIdx="5" presStyleCnt="7">
        <dgm:presLayoutVars>
          <dgm:chMax val="0"/>
          <dgm:bulletEnabled val="1"/>
        </dgm:presLayoutVars>
      </dgm:prSet>
      <dgm:spPr/>
    </dgm:pt>
    <dgm:pt modelId="{2F5D6A36-FAB7-8444-804F-46D2FB3E074B}" type="pres">
      <dgm:prSet presAssocID="{09A875C7-7592-47B2-A5C8-61C508F4ED3E}" presName="spacer" presStyleCnt="0"/>
      <dgm:spPr/>
    </dgm:pt>
    <dgm:pt modelId="{EB799331-94C0-4A4C-86C2-ADE9D627A4CA}" type="pres">
      <dgm:prSet presAssocID="{906B5153-E5E5-4BD2-A527-9848B0422BB2}" presName="parentText" presStyleLbl="node1" presStyleIdx="6" presStyleCnt="7">
        <dgm:presLayoutVars>
          <dgm:chMax val="0"/>
          <dgm:bulletEnabled val="1"/>
        </dgm:presLayoutVars>
      </dgm:prSet>
      <dgm:spPr/>
    </dgm:pt>
  </dgm:ptLst>
  <dgm:cxnLst>
    <dgm:cxn modelId="{58B95209-4E55-4E45-B834-5D5A702D25F2}" type="presOf" srcId="{0C4CC672-1506-4D85-ACA4-7A706162A82A}" destId="{491EB882-CB40-EA42-B7F6-A05003DBF5C1}" srcOrd="0" destOrd="0" presId="urn:microsoft.com/office/officeart/2005/8/layout/vList2"/>
    <dgm:cxn modelId="{B71CB81A-9C42-4744-B33D-652831C2AA19}" type="presOf" srcId="{906B5153-E5E5-4BD2-A527-9848B0422BB2}" destId="{EB799331-94C0-4A4C-86C2-ADE9D627A4CA}" srcOrd="0" destOrd="0" presId="urn:microsoft.com/office/officeart/2005/8/layout/vList2"/>
    <dgm:cxn modelId="{17AA3A44-ED21-4778-B3D2-2A895B7B49A7}" srcId="{715C4780-85BC-4E37-8592-A8C84FCB9377}" destId="{0C4CC672-1506-4D85-ACA4-7A706162A82A}" srcOrd="5" destOrd="0" parTransId="{584DA286-ADCF-40C0-827C-07DDC0689CFF}" sibTransId="{09A875C7-7592-47B2-A5C8-61C508F4ED3E}"/>
    <dgm:cxn modelId="{57C23E47-EBD2-453C-A462-12ED046AB86B}" srcId="{715C4780-85BC-4E37-8592-A8C84FCB9377}" destId="{A4DD7200-9DCE-4023-889D-037441C4B12C}" srcOrd="1" destOrd="0" parTransId="{B04A739A-E30C-4DA9-908A-76DD75AF83B8}" sibTransId="{C4DCD778-5B9B-4F1B-92E0-E713FFB98AD8}"/>
    <dgm:cxn modelId="{ED4E5A48-947D-4EBE-B1F6-1049F1FC1545}" srcId="{715C4780-85BC-4E37-8592-A8C84FCB9377}" destId="{BBF0A306-1204-4261-91B1-4E7F654CDD28}" srcOrd="4" destOrd="0" parTransId="{975AAA00-7518-42DD-841A-24330A69379F}" sibTransId="{C9B2EA56-0E87-47FA-A5FE-152EBE2563CE}"/>
    <dgm:cxn modelId="{9DC98F5D-C9D0-7D46-9E98-CBD08EA59606}" type="presOf" srcId="{A4DD7200-9DCE-4023-889D-037441C4B12C}" destId="{3D4B594E-791A-844A-A369-7671A6344F4B}" srcOrd="0" destOrd="0" presId="urn:microsoft.com/office/officeart/2005/8/layout/vList2"/>
    <dgm:cxn modelId="{C7E27E74-7D85-9442-9388-0E536F6F65DA}" type="presOf" srcId="{2FF69222-26C9-49A8-8B2E-B5AA9194EA3D}" destId="{5001B90F-DDA3-0943-AA14-523E98DE3BCF}" srcOrd="0" destOrd="0" presId="urn:microsoft.com/office/officeart/2005/8/layout/vList2"/>
    <dgm:cxn modelId="{A70B8890-B0CD-487D-ACD1-8C2713D75966}" srcId="{715C4780-85BC-4E37-8592-A8C84FCB9377}" destId="{2FF69222-26C9-49A8-8B2E-B5AA9194EA3D}" srcOrd="0" destOrd="0" parTransId="{3AB092F8-04F0-44F8-B017-31E3517A66A1}" sibTransId="{CCC741AA-8B7A-42CC-8585-AF96CE225ED8}"/>
    <dgm:cxn modelId="{99FF3BA8-48FF-3540-9C26-A5693FA3120B}" type="presOf" srcId="{62E6410C-3A06-4D13-BC82-2BE6644AD55E}" destId="{5CCEE779-59F8-FE42-B707-19D550B032E4}" srcOrd="0" destOrd="0" presId="urn:microsoft.com/office/officeart/2005/8/layout/vList2"/>
    <dgm:cxn modelId="{19EA28AF-9B52-4C7C-9435-20F5A0B37BFD}" srcId="{715C4780-85BC-4E37-8592-A8C84FCB9377}" destId="{62E6410C-3A06-4D13-BC82-2BE6644AD55E}" srcOrd="3" destOrd="0" parTransId="{81CBA19D-DC95-4913-9D9B-44CCE0C672F4}" sibTransId="{0E99944E-CFAE-4BD8-95C4-F030E49C3890}"/>
    <dgm:cxn modelId="{1CB86DCB-B5C5-4CF9-83D7-492C4259C6D6}" srcId="{715C4780-85BC-4E37-8592-A8C84FCB9377}" destId="{906B5153-E5E5-4BD2-A527-9848B0422BB2}" srcOrd="6" destOrd="0" parTransId="{D58A6E75-69FD-4FC8-B85F-AD24D4CB7A02}" sibTransId="{ABC766D2-178C-4DF6-8450-D0E163D95A40}"/>
    <dgm:cxn modelId="{25BE1BCE-D9F1-404C-968E-4E5D9CA277DD}" type="presOf" srcId="{EAE133FA-EB91-4952-B3E6-BC30AE6314C2}" destId="{9A14314B-A1BD-FB4E-98F8-2D8FF9A04B03}" srcOrd="0" destOrd="0" presId="urn:microsoft.com/office/officeart/2005/8/layout/vList2"/>
    <dgm:cxn modelId="{163C5DCF-4067-D845-B451-52B29C6D3102}" type="presOf" srcId="{BBF0A306-1204-4261-91B1-4E7F654CDD28}" destId="{9732ECF7-CA15-1941-9069-CD70A7EEB7FF}" srcOrd="0" destOrd="0" presId="urn:microsoft.com/office/officeart/2005/8/layout/vList2"/>
    <dgm:cxn modelId="{FD64BBE2-1BEF-9E4B-8B23-9014AF7DD0F3}" type="presOf" srcId="{715C4780-85BC-4E37-8592-A8C84FCB9377}" destId="{79234586-0A55-EB42-B3CA-B228F8A02D40}" srcOrd="0" destOrd="0" presId="urn:microsoft.com/office/officeart/2005/8/layout/vList2"/>
    <dgm:cxn modelId="{8B862AEC-F99A-434F-9DA9-AD47F0FD28BA}" srcId="{715C4780-85BC-4E37-8592-A8C84FCB9377}" destId="{EAE133FA-EB91-4952-B3E6-BC30AE6314C2}" srcOrd="2" destOrd="0" parTransId="{24D62C42-0D9A-438D-8AB1-34EA35625B58}" sibTransId="{F7E3C05C-5BA4-4344-B2BE-5B3BD692F969}"/>
    <dgm:cxn modelId="{ECF96FE4-51AB-0E43-94F3-FC9CC6AF8155}" type="presParOf" srcId="{79234586-0A55-EB42-B3CA-B228F8A02D40}" destId="{5001B90F-DDA3-0943-AA14-523E98DE3BCF}" srcOrd="0" destOrd="0" presId="urn:microsoft.com/office/officeart/2005/8/layout/vList2"/>
    <dgm:cxn modelId="{BFF12535-257E-BA42-9DC3-F212DA271FAF}" type="presParOf" srcId="{79234586-0A55-EB42-B3CA-B228F8A02D40}" destId="{ADC1601B-2BFB-F24E-9D3A-B2907A5DEBC8}" srcOrd="1" destOrd="0" presId="urn:microsoft.com/office/officeart/2005/8/layout/vList2"/>
    <dgm:cxn modelId="{0820CD0B-DF6A-F841-AD4A-4007A6577853}" type="presParOf" srcId="{79234586-0A55-EB42-B3CA-B228F8A02D40}" destId="{3D4B594E-791A-844A-A369-7671A6344F4B}" srcOrd="2" destOrd="0" presId="urn:microsoft.com/office/officeart/2005/8/layout/vList2"/>
    <dgm:cxn modelId="{FB69659E-4F88-D747-B928-A0B672AD2461}" type="presParOf" srcId="{79234586-0A55-EB42-B3CA-B228F8A02D40}" destId="{6261C38B-D7C7-C74E-8011-CACCE4B5AD19}" srcOrd="3" destOrd="0" presId="urn:microsoft.com/office/officeart/2005/8/layout/vList2"/>
    <dgm:cxn modelId="{855B16EF-40FA-9E48-8ADF-F54474A22589}" type="presParOf" srcId="{79234586-0A55-EB42-B3CA-B228F8A02D40}" destId="{9A14314B-A1BD-FB4E-98F8-2D8FF9A04B03}" srcOrd="4" destOrd="0" presId="urn:microsoft.com/office/officeart/2005/8/layout/vList2"/>
    <dgm:cxn modelId="{0B48BF5A-52D4-0A43-BA80-E01118B35764}" type="presParOf" srcId="{79234586-0A55-EB42-B3CA-B228F8A02D40}" destId="{4D88841B-FC29-BE42-A619-DA174F8157BE}" srcOrd="5" destOrd="0" presId="urn:microsoft.com/office/officeart/2005/8/layout/vList2"/>
    <dgm:cxn modelId="{39B4F066-1E4F-CB41-AD39-35A9B5E584BF}" type="presParOf" srcId="{79234586-0A55-EB42-B3CA-B228F8A02D40}" destId="{5CCEE779-59F8-FE42-B707-19D550B032E4}" srcOrd="6" destOrd="0" presId="urn:microsoft.com/office/officeart/2005/8/layout/vList2"/>
    <dgm:cxn modelId="{D9561417-FDCB-AC4D-9A7C-380519472B8F}" type="presParOf" srcId="{79234586-0A55-EB42-B3CA-B228F8A02D40}" destId="{58236B73-C2DE-C844-99DA-007975E7146A}" srcOrd="7" destOrd="0" presId="urn:microsoft.com/office/officeart/2005/8/layout/vList2"/>
    <dgm:cxn modelId="{7362B57A-22EB-7A4D-BE7A-FBDA9AFC3179}" type="presParOf" srcId="{79234586-0A55-EB42-B3CA-B228F8A02D40}" destId="{9732ECF7-CA15-1941-9069-CD70A7EEB7FF}" srcOrd="8" destOrd="0" presId="urn:microsoft.com/office/officeart/2005/8/layout/vList2"/>
    <dgm:cxn modelId="{0FEC6BFC-EF17-8849-8819-3E1BC8DA5506}" type="presParOf" srcId="{79234586-0A55-EB42-B3CA-B228F8A02D40}" destId="{4A3AB821-97C1-974E-8261-E9838B6F0729}" srcOrd="9" destOrd="0" presId="urn:microsoft.com/office/officeart/2005/8/layout/vList2"/>
    <dgm:cxn modelId="{691C8155-135E-654A-A25A-4E17E40DE1F1}" type="presParOf" srcId="{79234586-0A55-EB42-B3CA-B228F8A02D40}" destId="{491EB882-CB40-EA42-B7F6-A05003DBF5C1}" srcOrd="10" destOrd="0" presId="urn:microsoft.com/office/officeart/2005/8/layout/vList2"/>
    <dgm:cxn modelId="{89138F77-C5F3-D544-836F-A24E527D21D9}" type="presParOf" srcId="{79234586-0A55-EB42-B3CA-B228F8A02D40}" destId="{2F5D6A36-FAB7-8444-804F-46D2FB3E074B}" srcOrd="11" destOrd="0" presId="urn:microsoft.com/office/officeart/2005/8/layout/vList2"/>
    <dgm:cxn modelId="{32E6042C-A3C2-C14A-BFAE-023E7DDD1DC3}" type="presParOf" srcId="{79234586-0A55-EB42-B3CA-B228F8A02D40}" destId="{EB799331-94C0-4A4C-86C2-ADE9D627A4CA}"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5C4780-85BC-4E37-8592-A8C84FCB9377}"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906B5153-E5E5-4BD2-A527-9848B0422BB2}">
      <dgm:prSet/>
      <dgm:spPr/>
      <dgm:t>
        <a:bodyPr/>
        <a:lstStyle/>
        <a:p>
          <a:r>
            <a:rPr lang="fr-SN" b="1" dirty="0">
              <a:solidFill>
                <a:prstClr val="black"/>
              </a:solidFill>
              <a:latin typeface="Arial" panose="020B0604020202020204" pitchFamily="34" charset="0"/>
              <a:ea typeface="+mn-ea"/>
              <a:cs typeface="Arial" panose="020B0604020202020204" pitchFamily="34" charset="0"/>
            </a:rPr>
            <a:t>E</a:t>
          </a:r>
          <a:r>
            <a:rPr lang="fr-SN" dirty="0">
              <a:latin typeface="Arial" panose="020B0604020202020204" pitchFamily="34" charset="0"/>
              <a:cs typeface="Arial" panose="020B0604020202020204" pitchFamily="34" charset="0"/>
            </a:rPr>
            <a:t>xcellence</a:t>
          </a:r>
          <a:endParaRPr lang="en-US" dirty="0">
            <a:latin typeface="Arial" panose="020B0604020202020204" pitchFamily="34" charset="0"/>
            <a:cs typeface="Arial" panose="020B0604020202020204" pitchFamily="34" charset="0"/>
          </a:endParaRPr>
        </a:p>
      </dgm:t>
    </dgm:pt>
    <dgm:pt modelId="{D58A6E75-69FD-4FC8-B85F-AD24D4CB7A02}" type="parTrans" cxnId="{1CB86DCB-B5C5-4CF9-83D7-492C4259C6D6}">
      <dgm:prSet/>
      <dgm:spPr/>
      <dgm:t>
        <a:bodyPr/>
        <a:lstStyle/>
        <a:p>
          <a:endParaRPr lang="en-US">
            <a:latin typeface="Arial" panose="020B0604020202020204" pitchFamily="34" charset="0"/>
            <a:cs typeface="Arial" panose="020B0604020202020204" pitchFamily="34" charset="0"/>
          </a:endParaRPr>
        </a:p>
      </dgm:t>
    </dgm:pt>
    <dgm:pt modelId="{ABC766D2-178C-4DF6-8450-D0E163D95A40}" type="sibTrans" cxnId="{1CB86DCB-B5C5-4CF9-83D7-492C4259C6D6}">
      <dgm:prSet/>
      <dgm:spPr/>
      <dgm:t>
        <a:bodyPr/>
        <a:lstStyle/>
        <a:p>
          <a:endParaRPr lang="en-US">
            <a:latin typeface="Arial" panose="020B0604020202020204" pitchFamily="34" charset="0"/>
            <a:cs typeface="Arial" panose="020B0604020202020204" pitchFamily="34" charset="0"/>
          </a:endParaRPr>
        </a:p>
      </dgm:t>
    </dgm:pt>
    <dgm:pt modelId="{A4DD7200-9DCE-4023-889D-037441C4B12C}">
      <dgm:prSet custT="1"/>
      <dgm:spPr/>
      <dgm:t>
        <a:bodyPr/>
        <a:lstStyle/>
        <a:p>
          <a:r>
            <a:rPr lang="fr-SN" sz="3000" b="1" kern="1200" dirty="0">
              <a:solidFill>
                <a:prstClr val="black"/>
              </a:solidFill>
              <a:latin typeface="Arial" panose="020B0604020202020204" pitchFamily="34" charset="0"/>
              <a:ea typeface="+mn-ea"/>
              <a:cs typeface="Arial" panose="020B0604020202020204" pitchFamily="34" charset="0"/>
            </a:rPr>
            <a:t>N</a:t>
          </a:r>
          <a:r>
            <a:rPr lang="fr-SN" sz="3000" kern="1200" dirty="0">
              <a:latin typeface="Arial" panose="020B0604020202020204" pitchFamily="34" charset="0"/>
              <a:cs typeface="Arial" panose="020B0604020202020204" pitchFamily="34" charset="0"/>
            </a:rPr>
            <a:t>oblesse</a:t>
          </a:r>
          <a:endParaRPr lang="en-US" sz="3000" kern="1200" dirty="0">
            <a:latin typeface="Arial" panose="020B0604020202020204" pitchFamily="34" charset="0"/>
            <a:cs typeface="Arial" panose="020B0604020202020204" pitchFamily="34" charset="0"/>
          </a:endParaRPr>
        </a:p>
      </dgm:t>
    </dgm:pt>
    <dgm:pt modelId="{B04A739A-E30C-4DA9-908A-76DD75AF83B8}" type="parTrans" cxnId="{57C23E47-EBD2-453C-A462-12ED046AB86B}">
      <dgm:prSet/>
      <dgm:spPr/>
      <dgm:t>
        <a:bodyPr/>
        <a:lstStyle/>
        <a:p>
          <a:endParaRPr lang="en-US">
            <a:latin typeface="Arial" panose="020B0604020202020204" pitchFamily="34" charset="0"/>
            <a:cs typeface="Arial" panose="020B0604020202020204" pitchFamily="34" charset="0"/>
          </a:endParaRPr>
        </a:p>
      </dgm:t>
    </dgm:pt>
    <dgm:pt modelId="{C4DCD778-5B9B-4F1B-92E0-E713FFB98AD8}" type="sibTrans" cxnId="{57C23E47-EBD2-453C-A462-12ED046AB86B}">
      <dgm:prSet/>
      <dgm:spPr/>
      <dgm:t>
        <a:bodyPr/>
        <a:lstStyle/>
        <a:p>
          <a:endParaRPr lang="en-US">
            <a:latin typeface="Arial" panose="020B0604020202020204" pitchFamily="34" charset="0"/>
            <a:cs typeface="Arial" panose="020B0604020202020204" pitchFamily="34" charset="0"/>
          </a:endParaRPr>
        </a:p>
      </dgm:t>
    </dgm:pt>
    <dgm:pt modelId="{EAE133FA-EB91-4952-B3E6-BC30AE6314C2}">
      <dgm:prSet custT="1"/>
      <dgm:spPr/>
      <dgm:t>
        <a:bodyPr/>
        <a:lstStyle/>
        <a:p>
          <a:r>
            <a:rPr lang="fr-SN" sz="3000" b="1" kern="1200" dirty="0">
              <a:solidFill>
                <a:prstClr val="black"/>
              </a:solidFill>
              <a:latin typeface="Arial" panose="020B0604020202020204" pitchFamily="34" charset="0"/>
              <a:ea typeface="+mn-ea"/>
              <a:cs typeface="Arial" panose="020B0604020202020204" pitchFamily="34" charset="0"/>
            </a:rPr>
            <a:t>E</a:t>
          </a:r>
          <a:r>
            <a:rPr lang="fr-SN" sz="3000" kern="1200" dirty="0">
              <a:latin typeface="Arial" panose="020B0604020202020204" pitchFamily="34" charset="0"/>
              <a:cs typeface="Arial" panose="020B0604020202020204" pitchFamily="34" charset="0"/>
            </a:rPr>
            <a:t>ngagement</a:t>
          </a:r>
          <a:endParaRPr lang="en-US" sz="3000" kern="1200" dirty="0">
            <a:latin typeface="Arial" panose="020B0604020202020204" pitchFamily="34" charset="0"/>
            <a:cs typeface="Arial" panose="020B0604020202020204" pitchFamily="34" charset="0"/>
          </a:endParaRPr>
        </a:p>
      </dgm:t>
    </dgm:pt>
    <dgm:pt modelId="{24D62C42-0D9A-438D-8AB1-34EA35625B58}" type="parTrans" cxnId="{8B862AEC-F99A-434F-9DA9-AD47F0FD28BA}">
      <dgm:prSet/>
      <dgm:spPr/>
      <dgm:t>
        <a:bodyPr/>
        <a:lstStyle/>
        <a:p>
          <a:endParaRPr lang="en-US">
            <a:latin typeface="Arial" panose="020B0604020202020204" pitchFamily="34" charset="0"/>
            <a:cs typeface="Arial" panose="020B0604020202020204" pitchFamily="34" charset="0"/>
          </a:endParaRPr>
        </a:p>
      </dgm:t>
    </dgm:pt>
    <dgm:pt modelId="{F7E3C05C-5BA4-4344-B2BE-5B3BD692F969}" type="sibTrans" cxnId="{8B862AEC-F99A-434F-9DA9-AD47F0FD28BA}">
      <dgm:prSet/>
      <dgm:spPr/>
      <dgm:t>
        <a:bodyPr/>
        <a:lstStyle/>
        <a:p>
          <a:endParaRPr lang="en-US">
            <a:latin typeface="Arial" panose="020B0604020202020204" pitchFamily="34" charset="0"/>
            <a:cs typeface="Arial" panose="020B0604020202020204" pitchFamily="34" charset="0"/>
          </a:endParaRPr>
        </a:p>
      </dgm:t>
    </dgm:pt>
    <dgm:pt modelId="{62E6410C-3A06-4D13-BC82-2BE6644AD55E}">
      <dgm:prSet custT="1"/>
      <dgm:spPr/>
      <dgm:t>
        <a:bodyPr/>
        <a:lstStyle/>
        <a:p>
          <a:r>
            <a:rPr lang="fr-SN" sz="3000" b="1" kern="1200" dirty="0">
              <a:solidFill>
                <a:prstClr val="black"/>
              </a:solidFill>
              <a:latin typeface="Arial" panose="020B0604020202020204" pitchFamily="34" charset="0"/>
              <a:ea typeface="+mn-ea"/>
              <a:cs typeface="Arial" panose="020B0604020202020204" pitchFamily="34" charset="0"/>
            </a:rPr>
            <a:t>R</a:t>
          </a:r>
          <a:r>
            <a:rPr lang="fr-SN" sz="3000" kern="1200" dirty="0">
              <a:latin typeface="Arial" panose="020B0604020202020204" pitchFamily="34" charset="0"/>
              <a:cs typeface="Arial" panose="020B0604020202020204" pitchFamily="34" charset="0"/>
            </a:rPr>
            <a:t>esponsabilité</a:t>
          </a:r>
          <a:endParaRPr lang="en-US" sz="3000" kern="1200" dirty="0">
            <a:latin typeface="Arial" panose="020B0604020202020204" pitchFamily="34" charset="0"/>
            <a:cs typeface="Arial" panose="020B0604020202020204" pitchFamily="34" charset="0"/>
          </a:endParaRPr>
        </a:p>
      </dgm:t>
    </dgm:pt>
    <dgm:pt modelId="{81CBA19D-DC95-4913-9D9B-44CCE0C672F4}" type="parTrans" cxnId="{19EA28AF-9B52-4C7C-9435-20F5A0B37BFD}">
      <dgm:prSet/>
      <dgm:spPr/>
      <dgm:t>
        <a:bodyPr/>
        <a:lstStyle/>
        <a:p>
          <a:endParaRPr lang="en-US">
            <a:latin typeface="Arial" panose="020B0604020202020204" pitchFamily="34" charset="0"/>
            <a:cs typeface="Arial" panose="020B0604020202020204" pitchFamily="34" charset="0"/>
          </a:endParaRPr>
        </a:p>
      </dgm:t>
    </dgm:pt>
    <dgm:pt modelId="{0E99944E-CFAE-4BD8-95C4-F030E49C3890}" type="sibTrans" cxnId="{19EA28AF-9B52-4C7C-9435-20F5A0B37BFD}">
      <dgm:prSet/>
      <dgm:spPr/>
      <dgm:t>
        <a:bodyPr/>
        <a:lstStyle/>
        <a:p>
          <a:endParaRPr lang="en-US">
            <a:latin typeface="Arial" panose="020B0604020202020204" pitchFamily="34" charset="0"/>
            <a:cs typeface="Arial" panose="020B0604020202020204" pitchFamily="34" charset="0"/>
          </a:endParaRPr>
        </a:p>
      </dgm:t>
    </dgm:pt>
    <dgm:pt modelId="{BBF0A306-1204-4261-91B1-4E7F654CDD28}">
      <dgm:prSet custT="1"/>
      <dgm:spPr/>
      <dgm:t>
        <a:bodyPr/>
        <a:lstStyle/>
        <a:p>
          <a:r>
            <a:rPr lang="fr-SN" sz="3000" b="1" kern="1200" dirty="0">
              <a:solidFill>
                <a:prstClr val="black"/>
              </a:solidFill>
              <a:latin typeface="Arial" panose="020B0604020202020204" pitchFamily="34" charset="0"/>
              <a:ea typeface="+mn-ea"/>
              <a:cs typeface="Arial" panose="020B0604020202020204" pitchFamily="34" charset="0"/>
            </a:rPr>
            <a:t>G</a:t>
          </a:r>
          <a:r>
            <a:rPr lang="fr-SN" sz="3000" kern="1200" dirty="0">
              <a:latin typeface="Arial" panose="020B0604020202020204" pitchFamily="34" charset="0"/>
              <a:cs typeface="Arial" panose="020B0604020202020204" pitchFamily="34" charset="0"/>
            </a:rPr>
            <a:t>énérosité</a:t>
          </a:r>
          <a:endParaRPr lang="en-US" sz="3000" kern="1200" dirty="0">
            <a:latin typeface="Arial" panose="020B0604020202020204" pitchFamily="34" charset="0"/>
            <a:cs typeface="Arial" panose="020B0604020202020204" pitchFamily="34" charset="0"/>
          </a:endParaRPr>
        </a:p>
      </dgm:t>
    </dgm:pt>
    <dgm:pt modelId="{975AAA00-7518-42DD-841A-24330A69379F}" type="parTrans" cxnId="{ED4E5A48-947D-4EBE-B1F6-1049F1FC1545}">
      <dgm:prSet/>
      <dgm:spPr/>
      <dgm:t>
        <a:bodyPr/>
        <a:lstStyle/>
        <a:p>
          <a:endParaRPr lang="en-US">
            <a:latin typeface="Arial" panose="020B0604020202020204" pitchFamily="34" charset="0"/>
            <a:cs typeface="Arial" panose="020B0604020202020204" pitchFamily="34" charset="0"/>
          </a:endParaRPr>
        </a:p>
      </dgm:t>
    </dgm:pt>
    <dgm:pt modelId="{C9B2EA56-0E87-47FA-A5FE-152EBE2563CE}" type="sibTrans" cxnId="{ED4E5A48-947D-4EBE-B1F6-1049F1FC1545}">
      <dgm:prSet/>
      <dgm:spPr/>
      <dgm:t>
        <a:bodyPr/>
        <a:lstStyle/>
        <a:p>
          <a:endParaRPr lang="en-US">
            <a:latin typeface="Arial" panose="020B0604020202020204" pitchFamily="34" charset="0"/>
            <a:cs typeface="Arial" panose="020B0604020202020204" pitchFamily="34" charset="0"/>
          </a:endParaRPr>
        </a:p>
      </dgm:t>
    </dgm:pt>
    <dgm:pt modelId="{0C4CC672-1506-4D85-ACA4-7A706162A82A}">
      <dgm:prSet custT="1"/>
      <dgm:spPr/>
      <dgm:t>
        <a:bodyPr/>
        <a:lstStyle/>
        <a:p>
          <a:r>
            <a:rPr lang="fr-SN" sz="3000" b="1" kern="1200" dirty="0">
              <a:solidFill>
                <a:prstClr val="black"/>
              </a:solidFill>
              <a:latin typeface="Arial" panose="020B0604020202020204" pitchFamily="34" charset="0"/>
              <a:ea typeface="+mn-ea"/>
              <a:cs typeface="Arial" panose="020B0604020202020204" pitchFamily="34" charset="0"/>
            </a:rPr>
            <a:t>I</a:t>
          </a:r>
          <a:r>
            <a:rPr lang="fr-SN" sz="3000" kern="1200" dirty="0">
              <a:latin typeface="Arial" panose="020B0604020202020204" pitchFamily="34" charset="0"/>
              <a:cs typeface="Arial" panose="020B0604020202020204" pitchFamily="34" charset="0"/>
            </a:rPr>
            <a:t>nnovation</a:t>
          </a:r>
          <a:endParaRPr lang="en-US" sz="3000" kern="1200" dirty="0">
            <a:latin typeface="Arial" panose="020B0604020202020204" pitchFamily="34" charset="0"/>
            <a:cs typeface="Arial" panose="020B0604020202020204" pitchFamily="34" charset="0"/>
          </a:endParaRPr>
        </a:p>
      </dgm:t>
    </dgm:pt>
    <dgm:pt modelId="{584DA286-ADCF-40C0-827C-07DDC0689CFF}" type="parTrans" cxnId="{17AA3A44-ED21-4778-B3D2-2A895B7B49A7}">
      <dgm:prSet/>
      <dgm:spPr/>
      <dgm:t>
        <a:bodyPr/>
        <a:lstStyle/>
        <a:p>
          <a:endParaRPr lang="en-US">
            <a:latin typeface="Arial" panose="020B0604020202020204" pitchFamily="34" charset="0"/>
            <a:cs typeface="Arial" panose="020B0604020202020204" pitchFamily="34" charset="0"/>
          </a:endParaRPr>
        </a:p>
      </dgm:t>
    </dgm:pt>
    <dgm:pt modelId="{09A875C7-7592-47B2-A5C8-61C508F4ED3E}" type="sibTrans" cxnId="{17AA3A44-ED21-4778-B3D2-2A895B7B49A7}">
      <dgm:prSet/>
      <dgm:spPr/>
      <dgm:t>
        <a:bodyPr/>
        <a:lstStyle/>
        <a:p>
          <a:endParaRPr lang="en-US">
            <a:latin typeface="Arial" panose="020B0604020202020204" pitchFamily="34" charset="0"/>
            <a:cs typeface="Arial" panose="020B0604020202020204" pitchFamily="34" charset="0"/>
          </a:endParaRPr>
        </a:p>
      </dgm:t>
    </dgm:pt>
    <dgm:pt modelId="{2FF69222-26C9-49A8-8B2E-B5AA9194EA3D}">
      <dgm:prSet custT="1"/>
      <dgm:spPr/>
      <dgm:t>
        <a:bodyPr/>
        <a:lstStyle/>
        <a:p>
          <a:r>
            <a:rPr lang="fr-SN" sz="3000" b="1" kern="1200">
              <a:solidFill>
                <a:schemeClr val="tx1"/>
              </a:solidFill>
              <a:latin typeface="Arial" panose="020B0604020202020204" pitchFamily="34" charset="0"/>
              <a:cs typeface="Arial" panose="020B0604020202020204" pitchFamily="34" charset="0"/>
            </a:rPr>
            <a:t>E</a:t>
          </a:r>
          <a:r>
            <a:rPr lang="fr-SN" sz="3000" kern="1200">
              <a:latin typeface="Arial" panose="020B0604020202020204" pitchFamily="34" charset="0"/>
              <a:cs typeface="Arial" panose="020B0604020202020204" pitchFamily="34" charset="0"/>
            </a:rPr>
            <a:t>thique</a:t>
          </a:r>
          <a:endParaRPr lang="en-US" sz="3000" kern="1200" dirty="0">
            <a:latin typeface="Arial" panose="020B0604020202020204" pitchFamily="34" charset="0"/>
            <a:cs typeface="Arial" panose="020B0604020202020204" pitchFamily="34" charset="0"/>
          </a:endParaRPr>
        </a:p>
      </dgm:t>
    </dgm:pt>
    <dgm:pt modelId="{3AB092F8-04F0-44F8-B017-31E3517A66A1}" type="parTrans" cxnId="{A70B8890-B0CD-487D-ACD1-8C2713D75966}">
      <dgm:prSet/>
      <dgm:spPr/>
      <dgm:t>
        <a:bodyPr/>
        <a:lstStyle/>
        <a:p>
          <a:endParaRPr lang="en-US">
            <a:latin typeface="Arial" panose="020B0604020202020204" pitchFamily="34" charset="0"/>
            <a:cs typeface="Arial" panose="020B0604020202020204" pitchFamily="34" charset="0"/>
          </a:endParaRPr>
        </a:p>
      </dgm:t>
    </dgm:pt>
    <dgm:pt modelId="{CCC741AA-8B7A-42CC-8585-AF96CE225ED8}" type="sibTrans" cxnId="{A70B8890-B0CD-487D-ACD1-8C2713D75966}">
      <dgm:prSet/>
      <dgm:spPr/>
      <dgm:t>
        <a:bodyPr/>
        <a:lstStyle/>
        <a:p>
          <a:endParaRPr lang="en-US">
            <a:latin typeface="Arial" panose="020B0604020202020204" pitchFamily="34" charset="0"/>
            <a:cs typeface="Arial" panose="020B0604020202020204" pitchFamily="34" charset="0"/>
          </a:endParaRPr>
        </a:p>
      </dgm:t>
    </dgm:pt>
    <dgm:pt modelId="{79234586-0A55-EB42-B3CA-B228F8A02D40}" type="pres">
      <dgm:prSet presAssocID="{715C4780-85BC-4E37-8592-A8C84FCB9377}" presName="linear" presStyleCnt="0">
        <dgm:presLayoutVars>
          <dgm:animLvl val="lvl"/>
          <dgm:resizeHandles val="exact"/>
        </dgm:presLayoutVars>
      </dgm:prSet>
      <dgm:spPr/>
    </dgm:pt>
    <dgm:pt modelId="{5001B90F-DDA3-0943-AA14-523E98DE3BCF}" type="pres">
      <dgm:prSet presAssocID="{2FF69222-26C9-49A8-8B2E-B5AA9194EA3D}" presName="parentText" presStyleLbl="node1" presStyleIdx="0" presStyleCnt="7">
        <dgm:presLayoutVars>
          <dgm:chMax val="0"/>
          <dgm:bulletEnabled val="1"/>
        </dgm:presLayoutVars>
      </dgm:prSet>
      <dgm:spPr/>
    </dgm:pt>
    <dgm:pt modelId="{3F6C872A-EF61-4B4D-BEE5-69C6ED3D9B82}" type="pres">
      <dgm:prSet presAssocID="{CCC741AA-8B7A-42CC-8585-AF96CE225ED8}" presName="spacer" presStyleCnt="0"/>
      <dgm:spPr/>
    </dgm:pt>
    <dgm:pt modelId="{3D4B594E-791A-844A-A369-7671A6344F4B}" type="pres">
      <dgm:prSet presAssocID="{A4DD7200-9DCE-4023-889D-037441C4B12C}" presName="parentText" presStyleLbl="node1" presStyleIdx="1" presStyleCnt="7">
        <dgm:presLayoutVars>
          <dgm:chMax val="0"/>
          <dgm:bulletEnabled val="1"/>
        </dgm:presLayoutVars>
      </dgm:prSet>
      <dgm:spPr/>
    </dgm:pt>
    <dgm:pt modelId="{6261C38B-D7C7-C74E-8011-CACCE4B5AD19}" type="pres">
      <dgm:prSet presAssocID="{C4DCD778-5B9B-4F1B-92E0-E713FFB98AD8}" presName="spacer" presStyleCnt="0"/>
      <dgm:spPr/>
    </dgm:pt>
    <dgm:pt modelId="{9A14314B-A1BD-FB4E-98F8-2D8FF9A04B03}" type="pres">
      <dgm:prSet presAssocID="{EAE133FA-EB91-4952-B3E6-BC30AE6314C2}" presName="parentText" presStyleLbl="node1" presStyleIdx="2" presStyleCnt="7">
        <dgm:presLayoutVars>
          <dgm:chMax val="0"/>
          <dgm:bulletEnabled val="1"/>
        </dgm:presLayoutVars>
      </dgm:prSet>
      <dgm:spPr/>
    </dgm:pt>
    <dgm:pt modelId="{4D88841B-FC29-BE42-A619-DA174F8157BE}" type="pres">
      <dgm:prSet presAssocID="{F7E3C05C-5BA4-4344-B2BE-5B3BD692F969}" presName="spacer" presStyleCnt="0"/>
      <dgm:spPr/>
    </dgm:pt>
    <dgm:pt modelId="{5CCEE779-59F8-FE42-B707-19D550B032E4}" type="pres">
      <dgm:prSet presAssocID="{62E6410C-3A06-4D13-BC82-2BE6644AD55E}" presName="parentText" presStyleLbl="node1" presStyleIdx="3" presStyleCnt="7">
        <dgm:presLayoutVars>
          <dgm:chMax val="0"/>
          <dgm:bulletEnabled val="1"/>
        </dgm:presLayoutVars>
      </dgm:prSet>
      <dgm:spPr/>
    </dgm:pt>
    <dgm:pt modelId="{58236B73-C2DE-C844-99DA-007975E7146A}" type="pres">
      <dgm:prSet presAssocID="{0E99944E-CFAE-4BD8-95C4-F030E49C3890}" presName="spacer" presStyleCnt="0"/>
      <dgm:spPr/>
    </dgm:pt>
    <dgm:pt modelId="{9732ECF7-CA15-1941-9069-CD70A7EEB7FF}" type="pres">
      <dgm:prSet presAssocID="{BBF0A306-1204-4261-91B1-4E7F654CDD28}" presName="parentText" presStyleLbl="node1" presStyleIdx="4" presStyleCnt="7">
        <dgm:presLayoutVars>
          <dgm:chMax val="0"/>
          <dgm:bulletEnabled val="1"/>
        </dgm:presLayoutVars>
      </dgm:prSet>
      <dgm:spPr/>
    </dgm:pt>
    <dgm:pt modelId="{4A3AB821-97C1-974E-8261-E9838B6F0729}" type="pres">
      <dgm:prSet presAssocID="{C9B2EA56-0E87-47FA-A5FE-152EBE2563CE}" presName="spacer" presStyleCnt="0"/>
      <dgm:spPr/>
    </dgm:pt>
    <dgm:pt modelId="{491EB882-CB40-EA42-B7F6-A05003DBF5C1}" type="pres">
      <dgm:prSet presAssocID="{0C4CC672-1506-4D85-ACA4-7A706162A82A}" presName="parentText" presStyleLbl="node1" presStyleIdx="5" presStyleCnt="7">
        <dgm:presLayoutVars>
          <dgm:chMax val="0"/>
          <dgm:bulletEnabled val="1"/>
        </dgm:presLayoutVars>
      </dgm:prSet>
      <dgm:spPr/>
    </dgm:pt>
    <dgm:pt modelId="{390363EB-77F2-7244-ACAB-2D35F66EB7DC}" type="pres">
      <dgm:prSet presAssocID="{09A875C7-7592-47B2-A5C8-61C508F4ED3E}" presName="spacer" presStyleCnt="0"/>
      <dgm:spPr/>
    </dgm:pt>
    <dgm:pt modelId="{EB799331-94C0-4A4C-86C2-ADE9D627A4CA}" type="pres">
      <dgm:prSet presAssocID="{906B5153-E5E5-4BD2-A527-9848B0422BB2}" presName="parentText" presStyleLbl="node1" presStyleIdx="6" presStyleCnt="7">
        <dgm:presLayoutVars>
          <dgm:chMax val="0"/>
          <dgm:bulletEnabled val="1"/>
        </dgm:presLayoutVars>
      </dgm:prSet>
      <dgm:spPr/>
    </dgm:pt>
  </dgm:ptLst>
  <dgm:cxnLst>
    <dgm:cxn modelId="{F0AB1A30-278E-4546-9B6A-B1B901AD4160}" type="presOf" srcId="{0C4CC672-1506-4D85-ACA4-7A706162A82A}" destId="{491EB882-CB40-EA42-B7F6-A05003DBF5C1}" srcOrd="0" destOrd="0" presId="urn:microsoft.com/office/officeart/2005/8/layout/vList2"/>
    <dgm:cxn modelId="{D8BF433A-66A3-9144-A74D-B8089E861989}" type="presOf" srcId="{A4DD7200-9DCE-4023-889D-037441C4B12C}" destId="{3D4B594E-791A-844A-A369-7671A6344F4B}" srcOrd="0" destOrd="0" presId="urn:microsoft.com/office/officeart/2005/8/layout/vList2"/>
    <dgm:cxn modelId="{17AA3A44-ED21-4778-B3D2-2A895B7B49A7}" srcId="{715C4780-85BC-4E37-8592-A8C84FCB9377}" destId="{0C4CC672-1506-4D85-ACA4-7A706162A82A}" srcOrd="5" destOrd="0" parTransId="{584DA286-ADCF-40C0-827C-07DDC0689CFF}" sibTransId="{09A875C7-7592-47B2-A5C8-61C508F4ED3E}"/>
    <dgm:cxn modelId="{57C23E47-EBD2-453C-A462-12ED046AB86B}" srcId="{715C4780-85BC-4E37-8592-A8C84FCB9377}" destId="{A4DD7200-9DCE-4023-889D-037441C4B12C}" srcOrd="1" destOrd="0" parTransId="{B04A739A-E30C-4DA9-908A-76DD75AF83B8}" sibTransId="{C4DCD778-5B9B-4F1B-92E0-E713FFB98AD8}"/>
    <dgm:cxn modelId="{ED4E5A48-947D-4EBE-B1F6-1049F1FC1545}" srcId="{715C4780-85BC-4E37-8592-A8C84FCB9377}" destId="{BBF0A306-1204-4261-91B1-4E7F654CDD28}" srcOrd="4" destOrd="0" parTransId="{975AAA00-7518-42DD-841A-24330A69379F}" sibTransId="{C9B2EA56-0E87-47FA-A5FE-152EBE2563CE}"/>
    <dgm:cxn modelId="{27A7798C-62C6-084F-B0BD-07FEC1120D7D}" type="presOf" srcId="{2FF69222-26C9-49A8-8B2E-B5AA9194EA3D}" destId="{5001B90F-DDA3-0943-AA14-523E98DE3BCF}" srcOrd="0" destOrd="0" presId="urn:microsoft.com/office/officeart/2005/8/layout/vList2"/>
    <dgm:cxn modelId="{A70B8890-B0CD-487D-ACD1-8C2713D75966}" srcId="{715C4780-85BC-4E37-8592-A8C84FCB9377}" destId="{2FF69222-26C9-49A8-8B2E-B5AA9194EA3D}" srcOrd="0" destOrd="0" parTransId="{3AB092F8-04F0-44F8-B017-31E3517A66A1}" sibTransId="{CCC741AA-8B7A-42CC-8585-AF96CE225ED8}"/>
    <dgm:cxn modelId="{3C4C25AC-683C-F04C-8355-C3EC7B967464}" type="presOf" srcId="{906B5153-E5E5-4BD2-A527-9848B0422BB2}" destId="{EB799331-94C0-4A4C-86C2-ADE9D627A4CA}" srcOrd="0" destOrd="0" presId="urn:microsoft.com/office/officeart/2005/8/layout/vList2"/>
    <dgm:cxn modelId="{19EA28AF-9B52-4C7C-9435-20F5A0B37BFD}" srcId="{715C4780-85BC-4E37-8592-A8C84FCB9377}" destId="{62E6410C-3A06-4D13-BC82-2BE6644AD55E}" srcOrd="3" destOrd="0" parTransId="{81CBA19D-DC95-4913-9D9B-44CCE0C672F4}" sibTransId="{0E99944E-CFAE-4BD8-95C4-F030E49C3890}"/>
    <dgm:cxn modelId="{4BA609B1-3821-A042-9FBE-8EEA4109839C}" type="presOf" srcId="{62E6410C-3A06-4D13-BC82-2BE6644AD55E}" destId="{5CCEE779-59F8-FE42-B707-19D550B032E4}" srcOrd="0" destOrd="0" presId="urn:microsoft.com/office/officeart/2005/8/layout/vList2"/>
    <dgm:cxn modelId="{A21C62B2-6822-274C-A3E2-86FE688EEA6A}" type="presOf" srcId="{EAE133FA-EB91-4952-B3E6-BC30AE6314C2}" destId="{9A14314B-A1BD-FB4E-98F8-2D8FF9A04B03}" srcOrd="0" destOrd="0" presId="urn:microsoft.com/office/officeart/2005/8/layout/vList2"/>
    <dgm:cxn modelId="{1CB86DCB-B5C5-4CF9-83D7-492C4259C6D6}" srcId="{715C4780-85BC-4E37-8592-A8C84FCB9377}" destId="{906B5153-E5E5-4BD2-A527-9848B0422BB2}" srcOrd="6" destOrd="0" parTransId="{D58A6E75-69FD-4FC8-B85F-AD24D4CB7A02}" sibTransId="{ABC766D2-178C-4DF6-8450-D0E163D95A40}"/>
    <dgm:cxn modelId="{FD64BBE2-1BEF-9E4B-8B23-9014AF7DD0F3}" type="presOf" srcId="{715C4780-85BC-4E37-8592-A8C84FCB9377}" destId="{79234586-0A55-EB42-B3CA-B228F8A02D40}" srcOrd="0" destOrd="0" presId="urn:microsoft.com/office/officeart/2005/8/layout/vList2"/>
    <dgm:cxn modelId="{8B862AEC-F99A-434F-9DA9-AD47F0FD28BA}" srcId="{715C4780-85BC-4E37-8592-A8C84FCB9377}" destId="{EAE133FA-EB91-4952-B3E6-BC30AE6314C2}" srcOrd="2" destOrd="0" parTransId="{24D62C42-0D9A-438D-8AB1-34EA35625B58}" sibTransId="{F7E3C05C-5BA4-4344-B2BE-5B3BD692F969}"/>
    <dgm:cxn modelId="{33389AF6-1B95-E44C-A356-81E8304626CD}" type="presOf" srcId="{BBF0A306-1204-4261-91B1-4E7F654CDD28}" destId="{9732ECF7-CA15-1941-9069-CD70A7EEB7FF}" srcOrd="0" destOrd="0" presId="urn:microsoft.com/office/officeart/2005/8/layout/vList2"/>
    <dgm:cxn modelId="{79CD5060-BB87-464C-8F57-EE7099B21B7C}" type="presParOf" srcId="{79234586-0A55-EB42-B3CA-B228F8A02D40}" destId="{5001B90F-DDA3-0943-AA14-523E98DE3BCF}" srcOrd="0" destOrd="0" presId="urn:microsoft.com/office/officeart/2005/8/layout/vList2"/>
    <dgm:cxn modelId="{8BC2BEF5-8F5F-544D-A77D-F599118D48A3}" type="presParOf" srcId="{79234586-0A55-EB42-B3CA-B228F8A02D40}" destId="{3F6C872A-EF61-4B4D-BEE5-69C6ED3D9B82}" srcOrd="1" destOrd="0" presId="urn:microsoft.com/office/officeart/2005/8/layout/vList2"/>
    <dgm:cxn modelId="{C367B2D7-A243-834D-A42A-1460B2DD1082}" type="presParOf" srcId="{79234586-0A55-EB42-B3CA-B228F8A02D40}" destId="{3D4B594E-791A-844A-A369-7671A6344F4B}" srcOrd="2" destOrd="0" presId="urn:microsoft.com/office/officeart/2005/8/layout/vList2"/>
    <dgm:cxn modelId="{8F0BF45B-1E18-3D46-8949-7D4B66E449E5}" type="presParOf" srcId="{79234586-0A55-EB42-B3CA-B228F8A02D40}" destId="{6261C38B-D7C7-C74E-8011-CACCE4B5AD19}" srcOrd="3" destOrd="0" presId="urn:microsoft.com/office/officeart/2005/8/layout/vList2"/>
    <dgm:cxn modelId="{36D8D1A8-EA6D-B846-9892-AD5451F5B060}" type="presParOf" srcId="{79234586-0A55-EB42-B3CA-B228F8A02D40}" destId="{9A14314B-A1BD-FB4E-98F8-2D8FF9A04B03}" srcOrd="4" destOrd="0" presId="urn:microsoft.com/office/officeart/2005/8/layout/vList2"/>
    <dgm:cxn modelId="{420FC12E-225B-EF48-A555-178329B47CC7}" type="presParOf" srcId="{79234586-0A55-EB42-B3CA-B228F8A02D40}" destId="{4D88841B-FC29-BE42-A619-DA174F8157BE}" srcOrd="5" destOrd="0" presId="urn:microsoft.com/office/officeart/2005/8/layout/vList2"/>
    <dgm:cxn modelId="{4948337F-F168-F549-B05A-569B49A7A32D}" type="presParOf" srcId="{79234586-0A55-EB42-B3CA-B228F8A02D40}" destId="{5CCEE779-59F8-FE42-B707-19D550B032E4}" srcOrd="6" destOrd="0" presId="urn:microsoft.com/office/officeart/2005/8/layout/vList2"/>
    <dgm:cxn modelId="{7FE20408-0F16-D940-9D97-EFFFE890CC35}" type="presParOf" srcId="{79234586-0A55-EB42-B3CA-B228F8A02D40}" destId="{58236B73-C2DE-C844-99DA-007975E7146A}" srcOrd="7" destOrd="0" presId="urn:microsoft.com/office/officeart/2005/8/layout/vList2"/>
    <dgm:cxn modelId="{780F5226-0C82-1F48-A481-24BA7210C122}" type="presParOf" srcId="{79234586-0A55-EB42-B3CA-B228F8A02D40}" destId="{9732ECF7-CA15-1941-9069-CD70A7EEB7FF}" srcOrd="8" destOrd="0" presId="urn:microsoft.com/office/officeart/2005/8/layout/vList2"/>
    <dgm:cxn modelId="{6218B270-B5AE-5842-B034-26A4B01FCA1A}" type="presParOf" srcId="{79234586-0A55-EB42-B3CA-B228F8A02D40}" destId="{4A3AB821-97C1-974E-8261-E9838B6F0729}" srcOrd="9" destOrd="0" presId="urn:microsoft.com/office/officeart/2005/8/layout/vList2"/>
    <dgm:cxn modelId="{1BC6FA0D-51EB-9D48-B88D-F492C254516F}" type="presParOf" srcId="{79234586-0A55-EB42-B3CA-B228F8A02D40}" destId="{491EB882-CB40-EA42-B7F6-A05003DBF5C1}" srcOrd="10" destOrd="0" presId="urn:microsoft.com/office/officeart/2005/8/layout/vList2"/>
    <dgm:cxn modelId="{879F40D7-FC1F-0340-997F-A18DB0749AEA}" type="presParOf" srcId="{79234586-0A55-EB42-B3CA-B228F8A02D40}" destId="{390363EB-77F2-7244-ACAB-2D35F66EB7DC}" srcOrd="11" destOrd="0" presId="urn:microsoft.com/office/officeart/2005/8/layout/vList2"/>
    <dgm:cxn modelId="{6C1CA894-1E54-904A-8D37-EC708A7ADBF9}" type="presParOf" srcId="{79234586-0A55-EB42-B3CA-B228F8A02D40}" destId="{EB799331-94C0-4A4C-86C2-ADE9D627A4CA}"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EF68173-32C0-4D24-8EDA-D1C2A6075D3C}" type="doc">
      <dgm:prSet loTypeId="urn:microsoft.com/office/officeart/2005/8/layout/hierarchy1" loCatId="hierarchy" qsTypeId="urn:microsoft.com/office/officeart/2005/8/quickstyle/simple2" qsCatId="simple" csTypeId="urn:microsoft.com/office/officeart/2005/8/colors/accent6_2" csCatId="accent6" phldr="1"/>
      <dgm:spPr/>
      <dgm:t>
        <a:bodyPr/>
        <a:lstStyle/>
        <a:p>
          <a:endParaRPr lang="en-US"/>
        </a:p>
      </dgm:t>
    </dgm:pt>
    <dgm:pt modelId="{792A086C-5A20-4595-8388-ADA5911BD829}">
      <dgm:prSet custT="1"/>
      <dgm:spPr/>
      <dgm:t>
        <a:bodyPr/>
        <a:lstStyle/>
        <a:p>
          <a:pPr>
            <a:lnSpc>
              <a:spcPct val="150000"/>
            </a:lnSpc>
          </a:pPr>
          <a:r>
            <a:rPr lang="fr-FR" sz="1800" b="1" i="0" dirty="0">
              <a:latin typeface="Arial Narrow" panose="020B0604020202020204" pitchFamily="34" charset="0"/>
              <a:cs typeface="Arial Narrow" panose="020B0604020202020204" pitchFamily="34" charset="0"/>
            </a:rPr>
            <a:t>Pourquoi</a:t>
          </a:r>
          <a:endParaRPr lang="en-US" sz="1400" b="1" i="0" dirty="0">
            <a:latin typeface="Arial Narrow" panose="020B0604020202020204" pitchFamily="34" charset="0"/>
            <a:cs typeface="Arial Narrow" panose="020B0604020202020204" pitchFamily="34" charset="0"/>
          </a:endParaRPr>
        </a:p>
      </dgm:t>
    </dgm:pt>
    <dgm:pt modelId="{84CFB115-8CDD-4165-9421-3B04C6BED02F}" type="parTrans" cxnId="{90E92C82-B33C-4920-A515-BEAB0076C6AC}">
      <dgm:prSet/>
      <dgm:spPr/>
      <dgm:t>
        <a:bodyPr/>
        <a:lstStyle/>
        <a:p>
          <a:endParaRPr lang="en-US"/>
        </a:p>
      </dgm:t>
    </dgm:pt>
    <dgm:pt modelId="{32C8E986-0529-4EC0-B138-4211E90D4864}" type="sibTrans" cxnId="{90E92C82-B33C-4920-A515-BEAB0076C6AC}">
      <dgm:prSet/>
      <dgm:spPr/>
      <dgm:t>
        <a:bodyPr/>
        <a:lstStyle/>
        <a:p>
          <a:endParaRPr lang="en-US"/>
        </a:p>
      </dgm:t>
    </dgm:pt>
    <dgm:pt modelId="{2DBD0BE1-99D3-4F58-AB74-49266B66FA8D}">
      <dgm:prSet/>
      <dgm:spPr/>
      <dgm:t>
        <a:bodyPr/>
        <a:lstStyle/>
        <a:p>
          <a:pPr>
            <a:lnSpc>
              <a:spcPct val="150000"/>
            </a:lnSpc>
          </a:pPr>
          <a:r>
            <a:rPr lang="fr-FR" b="0" i="0">
              <a:latin typeface="Arial Narrow" panose="020B0604020202020204" pitchFamily="34" charset="0"/>
              <a:cs typeface="Arial Narrow" panose="020B0604020202020204" pitchFamily="34" charset="0"/>
            </a:rPr>
            <a:t>Apporter à tous, l’énergie pour briller.</a:t>
          </a:r>
          <a:endParaRPr lang="en-US" b="0" i="0">
            <a:latin typeface="Arial Narrow" panose="020B0604020202020204" pitchFamily="34" charset="0"/>
            <a:cs typeface="Arial Narrow" panose="020B0604020202020204" pitchFamily="34" charset="0"/>
          </a:endParaRPr>
        </a:p>
      </dgm:t>
    </dgm:pt>
    <dgm:pt modelId="{467BC262-FF4D-45A1-AC25-B4E3F3597E8D}" type="parTrans" cxnId="{4C24C501-F0ED-4A46-AA56-B07287B5C7DD}">
      <dgm:prSet/>
      <dgm:spPr/>
      <dgm:t>
        <a:bodyPr/>
        <a:lstStyle/>
        <a:p>
          <a:pPr>
            <a:lnSpc>
              <a:spcPct val="150000"/>
            </a:lnSpc>
          </a:pPr>
          <a:endParaRPr lang="en-US" b="0" i="0">
            <a:latin typeface="Arial Narrow" panose="020B0604020202020204" pitchFamily="34" charset="0"/>
            <a:cs typeface="Arial Narrow" panose="020B0604020202020204" pitchFamily="34" charset="0"/>
          </a:endParaRPr>
        </a:p>
      </dgm:t>
    </dgm:pt>
    <dgm:pt modelId="{ECE978D5-7352-4CA6-85AC-FDF75A0548DC}" type="sibTrans" cxnId="{4C24C501-F0ED-4A46-AA56-B07287B5C7DD}">
      <dgm:prSet/>
      <dgm:spPr/>
      <dgm:t>
        <a:bodyPr/>
        <a:lstStyle/>
        <a:p>
          <a:endParaRPr lang="en-US"/>
        </a:p>
      </dgm:t>
    </dgm:pt>
    <dgm:pt modelId="{7081D0B0-59C8-45FA-AEBF-820A1DDD86B5}">
      <dgm:prSet custT="1"/>
      <dgm:spPr/>
      <dgm:t>
        <a:bodyPr/>
        <a:lstStyle/>
        <a:p>
          <a:pPr>
            <a:lnSpc>
              <a:spcPct val="150000"/>
            </a:lnSpc>
          </a:pPr>
          <a:r>
            <a:rPr lang="fr-FR" sz="1800" b="1" i="0" dirty="0">
              <a:latin typeface="Arial Narrow" panose="020B0604020202020204" pitchFamily="34" charset="0"/>
              <a:cs typeface="Arial Narrow" panose="020B0604020202020204" pitchFamily="34" charset="0"/>
            </a:rPr>
            <a:t>Mission</a:t>
          </a:r>
          <a:endParaRPr lang="en-US" sz="1400" b="1" i="0" dirty="0">
            <a:latin typeface="Arial Narrow" panose="020B0604020202020204" pitchFamily="34" charset="0"/>
            <a:cs typeface="Arial Narrow" panose="020B0604020202020204" pitchFamily="34" charset="0"/>
          </a:endParaRPr>
        </a:p>
      </dgm:t>
    </dgm:pt>
    <dgm:pt modelId="{A50C665A-9EC0-40B5-8E1D-398D8FD21D28}" type="parTrans" cxnId="{C9DBBAC0-B1C7-4CFE-813F-87CD98479B07}">
      <dgm:prSet/>
      <dgm:spPr/>
      <dgm:t>
        <a:bodyPr/>
        <a:lstStyle/>
        <a:p>
          <a:endParaRPr lang="en-US"/>
        </a:p>
      </dgm:t>
    </dgm:pt>
    <dgm:pt modelId="{6872E2F1-DEED-4919-A86C-AA35D811189A}" type="sibTrans" cxnId="{C9DBBAC0-B1C7-4CFE-813F-87CD98479B07}">
      <dgm:prSet/>
      <dgm:spPr/>
      <dgm:t>
        <a:bodyPr/>
        <a:lstStyle/>
        <a:p>
          <a:endParaRPr lang="en-US"/>
        </a:p>
      </dgm:t>
    </dgm:pt>
    <dgm:pt modelId="{1A0A6D15-956C-46CF-AE51-64AA5B4F72DE}">
      <dgm:prSet/>
      <dgm:spPr/>
      <dgm:t>
        <a:bodyPr/>
        <a:lstStyle/>
        <a:p>
          <a:pPr>
            <a:lnSpc>
              <a:spcPct val="150000"/>
            </a:lnSpc>
          </a:pPr>
          <a:r>
            <a:rPr lang="fr-FR" b="0" i="0" dirty="0">
              <a:latin typeface="Arial Narrow" panose="020B0604020202020204" pitchFamily="34" charset="0"/>
              <a:cs typeface="Arial Narrow" panose="020B0604020202020204" pitchFamily="34" charset="0"/>
            </a:rPr>
            <a:t>Concevoir et fournir des solutions énergétiques optimales.</a:t>
          </a:r>
          <a:endParaRPr lang="en-US" b="0" i="0" dirty="0">
            <a:latin typeface="Arial Narrow" panose="020B0604020202020204" pitchFamily="34" charset="0"/>
            <a:cs typeface="Arial Narrow" panose="020B0604020202020204" pitchFamily="34" charset="0"/>
          </a:endParaRPr>
        </a:p>
      </dgm:t>
    </dgm:pt>
    <dgm:pt modelId="{378AC4EB-80B9-418C-8C0E-0DE25D87B4F3}" type="parTrans" cxnId="{10EF8560-27B3-46EA-8BEB-38E1C57A87B8}">
      <dgm:prSet/>
      <dgm:spPr/>
      <dgm:t>
        <a:bodyPr/>
        <a:lstStyle/>
        <a:p>
          <a:pPr>
            <a:lnSpc>
              <a:spcPct val="150000"/>
            </a:lnSpc>
          </a:pPr>
          <a:endParaRPr lang="en-US" b="0" i="0">
            <a:latin typeface="Arial Narrow" panose="020B0604020202020204" pitchFamily="34" charset="0"/>
            <a:cs typeface="Arial Narrow" panose="020B0604020202020204" pitchFamily="34" charset="0"/>
          </a:endParaRPr>
        </a:p>
      </dgm:t>
    </dgm:pt>
    <dgm:pt modelId="{2346F262-E1B5-4C47-BCA6-B08B4F73EFFC}" type="sibTrans" cxnId="{10EF8560-27B3-46EA-8BEB-38E1C57A87B8}">
      <dgm:prSet/>
      <dgm:spPr/>
      <dgm:t>
        <a:bodyPr/>
        <a:lstStyle/>
        <a:p>
          <a:endParaRPr lang="en-US"/>
        </a:p>
      </dgm:t>
    </dgm:pt>
    <dgm:pt modelId="{4B758847-DE71-40A7-837C-E12DA2C89A4E}">
      <dgm:prSet custT="1"/>
      <dgm:spPr/>
      <dgm:t>
        <a:bodyPr/>
        <a:lstStyle/>
        <a:p>
          <a:pPr>
            <a:lnSpc>
              <a:spcPct val="150000"/>
            </a:lnSpc>
          </a:pPr>
          <a:r>
            <a:rPr lang="fr-FR" sz="1800" b="1" i="0" dirty="0">
              <a:latin typeface="Arial Narrow" panose="020B0604020202020204" pitchFamily="34" charset="0"/>
              <a:cs typeface="Arial Narrow" panose="020B0604020202020204" pitchFamily="34" charset="0"/>
            </a:rPr>
            <a:t>Vision</a:t>
          </a:r>
          <a:endParaRPr lang="en-US" sz="1400" b="1" i="0" dirty="0">
            <a:latin typeface="Arial Narrow" panose="020B0604020202020204" pitchFamily="34" charset="0"/>
            <a:cs typeface="Arial Narrow" panose="020B0604020202020204" pitchFamily="34" charset="0"/>
          </a:endParaRPr>
        </a:p>
      </dgm:t>
    </dgm:pt>
    <dgm:pt modelId="{E319A4C5-F9FC-45C1-AF63-4BDC14BA18A9}" type="parTrans" cxnId="{0B77CBD0-7509-4E8C-9E85-9347769E823A}">
      <dgm:prSet/>
      <dgm:spPr/>
      <dgm:t>
        <a:bodyPr/>
        <a:lstStyle/>
        <a:p>
          <a:endParaRPr lang="en-US"/>
        </a:p>
      </dgm:t>
    </dgm:pt>
    <dgm:pt modelId="{E7002549-A5FF-486C-9D6E-0FF6E4C2D4FC}" type="sibTrans" cxnId="{0B77CBD0-7509-4E8C-9E85-9347769E823A}">
      <dgm:prSet/>
      <dgm:spPr/>
      <dgm:t>
        <a:bodyPr/>
        <a:lstStyle/>
        <a:p>
          <a:endParaRPr lang="en-US"/>
        </a:p>
      </dgm:t>
    </dgm:pt>
    <dgm:pt modelId="{CD873528-A451-454E-ADBE-F606132D2D8D}">
      <dgm:prSet/>
      <dgm:spPr/>
      <dgm:t>
        <a:bodyPr/>
        <a:lstStyle/>
        <a:p>
          <a:pPr>
            <a:lnSpc>
              <a:spcPct val="150000"/>
            </a:lnSpc>
          </a:pPr>
          <a:r>
            <a:rPr lang="fr-FR" b="0" i="0" dirty="0">
              <a:latin typeface="Arial Narrow" panose="020B0604020202020204" pitchFamily="34" charset="0"/>
              <a:cs typeface="Arial Narrow" panose="020B0604020202020204" pitchFamily="34" charset="0"/>
            </a:rPr>
            <a:t>Être leader mondial de solutions énergétiques.</a:t>
          </a:r>
          <a:endParaRPr lang="en-US" b="0" i="0" dirty="0">
            <a:latin typeface="Arial Narrow" panose="020B0604020202020204" pitchFamily="34" charset="0"/>
            <a:cs typeface="Arial Narrow" panose="020B0604020202020204" pitchFamily="34" charset="0"/>
          </a:endParaRPr>
        </a:p>
      </dgm:t>
    </dgm:pt>
    <dgm:pt modelId="{6A1102FD-F48E-4B8E-8823-BB0321DE55AD}" type="parTrans" cxnId="{52559003-BC3D-459C-B0B9-2D3272C25BB5}">
      <dgm:prSet/>
      <dgm:spPr/>
      <dgm:t>
        <a:bodyPr/>
        <a:lstStyle/>
        <a:p>
          <a:pPr>
            <a:lnSpc>
              <a:spcPct val="150000"/>
            </a:lnSpc>
          </a:pPr>
          <a:endParaRPr lang="en-US" b="0" i="0">
            <a:latin typeface="Arial Narrow" panose="020B0604020202020204" pitchFamily="34" charset="0"/>
            <a:cs typeface="Arial Narrow" panose="020B0604020202020204" pitchFamily="34" charset="0"/>
          </a:endParaRPr>
        </a:p>
      </dgm:t>
    </dgm:pt>
    <dgm:pt modelId="{68A69251-098A-4AAF-BBC1-C7CA47B0151B}" type="sibTrans" cxnId="{52559003-BC3D-459C-B0B9-2D3272C25BB5}">
      <dgm:prSet/>
      <dgm:spPr/>
      <dgm:t>
        <a:bodyPr/>
        <a:lstStyle/>
        <a:p>
          <a:endParaRPr lang="en-US"/>
        </a:p>
      </dgm:t>
    </dgm:pt>
    <dgm:pt modelId="{BEEE05C6-9070-2048-9053-297CE8700F0D}">
      <dgm:prSet custT="1"/>
      <dgm:spPr/>
      <dgm:t>
        <a:bodyPr/>
        <a:lstStyle/>
        <a:p>
          <a:pPr>
            <a:lnSpc>
              <a:spcPct val="150000"/>
            </a:lnSpc>
          </a:pPr>
          <a:r>
            <a:rPr lang="fr-FR" sz="1800" b="1" i="0" dirty="0">
              <a:latin typeface="Arial Narrow" panose="020B0604020202020204" pitchFamily="34" charset="0"/>
              <a:cs typeface="Arial Narrow" panose="020B0604020202020204" pitchFamily="34" charset="0"/>
            </a:rPr>
            <a:t>Valeurs</a:t>
          </a:r>
          <a:endParaRPr lang="fr-FR" sz="1400" b="1" i="0" dirty="0">
            <a:latin typeface="Arial Narrow" panose="020B0604020202020204" pitchFamily="34" charset="0"/>
            <a:cs typeface="Arial Narrow" panose="020B0604020202020204" pitchFamily="34" charset="0"/>
          </a:endParaRPr>
        </a:p>
      </dgm:t>
    </dgm:pt>
    <dgm:pt modelId="{74E31B9C-4ADC-2442-9D0B-6BB69A93D494}" type="parTrans" cxnId="{72C67528-9286-D04D-9C22-88841C1E4AE3}">
      <dgm:prSet/>
      <dgm:spPr/>
      <dgm:t>
        <a:bodyPr/>
        <a:lstStyle/>
        <a:p>
          <a:endParaRPr lang="fr-FR"/>
        </a:p>
      </dgm:t>
    </dgm:pt>
    <dgm:pt modelId="{57A011CF-EB28-014C-A0A6-24382C71F9B6}" type="sibTrans" cxnId="{72C67528-9286-D04D-9C22-88841C1E4AE3}">
      <dgm:prSet/>
      <dgm:spPr/>
      <dgm:t>
        <a:bodyPr/>
        <a:lstStyle/>
        <a:p>
          <a:endParaRPr lang="fr-FR"/>
        </a:p>
      </dgm:t>
    </dgm:pt>
    <dgm:pt modelId="{1C0D8EB2-D181-C545-821B-BFE4A90FFEB9}">
      <dgm:prSet/>
      <dgm:spPr/>
      <dgm:t>
        <a:bodyPr/>
        <a:lstStyle/>
        <a:p>
          <a:pPr>
            <a:lnSpc>
              <a:spcPct val="150000"/>
            </a:lnSpc>
          </a:pPr>
          <a:r>
            <a:rPr lang="fr-SN" b="0" i="0" dirty="0">
              <a:latin typeface="Arial Narrow" panose="020B0604020202020204" pitchFamily="34" charset="0"/>
              <a:cs typeface="Arial Narrow" panose="020B0604020202020204" pitchFamily="34" charset="0"/>
            </a:rPr>
            <a:t>Ethique - Noblesse - Engagement - Responsabilité - Générosité - Innovation - Excellence </a:t>
          </a:r>
          <a:endParaRPr lang="fr-FR" b="0" i="0" dirty="0">
            <a:latin typeface="Arial Narrow" panose="020B0604020202020204" pitchFamily="34" charset="0"/>
            <a:cs typeface="Arial Narrow" panose="020B0604020202020204" pitchFamily="34" charset="0"/>
          </a:endParaRPr>
        </a:p>
      </dgm:t>
    </dgm:pt>
    <dgm:pt modelId="{7FD41EB7-383B-7B46-84AB-769782461298}" type="parTrans" cxnId="{8E6A2970-6FD8-774A-B7B3-FE9076A6F019}">
      <dgm:prSet/>
      <dgm:spPr/>
      <dgm:t>
        <a:bodyPr/>
        <a:lstStyle/>
        <a:p>
          <a:pPr>
            <a:lnSpc>
              <a:spcPct val="150000"/>
            </a:lnSpc>
          </a:pPr>
          <a:endParaRPr lang="fr-FR" b="0" i="0">
            <a:latin typeface="Arial Narrow" panose="020B0604020202020204" pitchFamily="34" charset="0"/>
            <a:cs typeface="Arial Narrow" panose="020B0604020202020204" pitchFamily="34" charset="0"/>
          </a:endParaRPr>
        </a:p>
      </dgm:t>
    </dgm:pt>
    <dgm:pt modelId="{DB462326-7D20-9E45-8DD0-A5495CD98522}" type="sibTrans" cxnId="{8E6A2970-6FD8-774A-B7B3-FE9076A6F019}">
      <dgm:prSet/>
      <dgm:spPr/>
      <dgm:t>
        <a:bodyPr/>
        <a:lstStyle/>
        <a:p>
          <a:endParaRPr lang="fr-FR"/>
        </a:p>
      </dgm:t>
    </dgm:pt>
    <dgm:pt modelId="{F9DB7934-FECA-CD44-98BC-9A5E1955ACC5}" type="pres">
      <dgm:prSet presAssocID="{CEF68173-32C0-4D24-8EDA-D1C2A6075D3C}" presName="hierChild1" presStyleCnt="0">
        <dgm:presLayoutVars>
          <dgm:chPref val="1"/>
          <dgm:dir/>
          <dgm:animOne val="branch"/>
          <dgm:animLvl val="lvl"/>
          <dgm:resizeHandles/>
        </dgm:presLayoutVars>
      </dgm:prSet>
      <dgm:spPr/>
    </dgm:pt>
    <dgm:pt modelId="{C2BCA5D2-2B21-FA4C-B059-89A61E125B69}" type="pres">
      <dgm:prSet presAssocID="{792A086C-5A20-4595-8388-ADA5911BD829}" presName="hierRoot1" presStyleCnt="0"/>
      <dgm:spPr/>
    </dgm:pt>
    <dgm:pt modelId="{D263266A-F372-2E4C-B04E-72437C012FD3}" type="pres">
      <dgm:prSet presAssocID="{792A086C-5A20-4595-8388-ADA5911BD829}" presName="composite" presStyleCnt="0"/>
      <dgm:spPr/>
    </dgm:pt>
    <dgm:pt modelId="{6DD3111D-B7EE-8642-A17C-485B1C660097}" type="pres">
      <dgm:prSet presAssocID="{792A086C-5A20-4595-8388-ADA5911BD829}" presName="background" presStyleLbl="node0" presStyleIdx="0" presStyleCnt="4"/>
      <dgm:spPr/>
    </dgm:pt>
    <dgm:pt modelId="{DDFB7822-F1C0-244C-AD79-5E508EF9D88A}" type="pres">
      <dgm:prSet presAssocID="{792A086C-5A20-4595-8388-ADA5911BD829}" presName="text" presStyleLbl="fgAcc0" presStyleIdx="0" presStyleCnt="4">
        <dgm:presLayoutVars>
          <dgm:chPref val="3"/>
        </dgm:presLayoutVars>
      </dgm:prSet>
      <dgm:spPr/>
    </dgm:pt>
    <dgm:pt modelId="{5FC1F136-513C-F946-842E-C90620264BEC}" type="pres">
      <dgm:prSet presAssocID="{792A086C-5A20-4595-8388-ADA5911BD829}" presName="hierChild2" presStyleCnt="0"/>
      <dgm:spPr/>
    </dgm:pt>
    <dgm:pt modelId="{69337540-717C-894D-8ADF-EA54AC963EB4}" type="pres">
      <dgm:prSet presAssocID="{467BC262-FF4D-45A1-AC25-B4E3F3597E8D}" presName="Name10" presStyleLbl="parChTrans1D2" presStyleIdx="0" presStyleCnt="4"/>
      <dgm:spPr/>
    </dgm:pt>
    <dgm:pt modelId="{D0D0D0B2-5077-304F-A3CC-6C938CFC33F2}" type="pres">
      <dgm:prSet presAssocID="{2DBD0BE1-99D3-4F58-AB74-49266B66FA8D}" presName="hierRoot2" presStyleCnt="0"/>
      <dgm:spPr/>
    </dgm:pt>
    <dgm:pt modelId="{1E6B8532-504D-C141-8308-BC0EC15535F0}" type="pres">
      <dgm:prSet presAssocID="{2DBD0BE1-99D3-4F58-AB74-49266B66FA8D}" presName="composite2" presStyleCnt="0"/>
      <dgm:spPr/>
    </dgm:pt>
    <dgm:pt modelId="{60357327-43B0-7B46-8FAA-5DB311CBEEFD}" type="pres">
      <dgm:prSet presAssocID="{2DBD0BE1-99D3-4F58-AB74-49266B66FA8D}" presName="background2" presStyleLbl="node2" presStyleIdx="0" presStyleCnt="4"/>
      <dgm:spPr/>
    </dgm:pt>
    <dgm:pt modelId="{6588806A-6272-3D49-9086-89B12FA2A3BF}" type="pres">
      <dgm:prSet presAssocID="{2DBD0BE1-99D3-4F58-AB74-49266B66FA8D}" presName="text2" presStyleLbl="fgAcc2" presStyleIdx="0" presStyleCnt="4">
        <dgm:presLayoutVars>
          <dgm:chPref val="3"/>
        </dgm:presLayoutVars>
      </dgm:prSet>
      <dgm:spPr/>
    </dgm:pt>
    <dgm:pt modelId="{ECBA5BDF-F75E-224C-975F-1F91D8E7145C}" type="pres">
      <dgm:prSet presAssocID="{2DBD0BE1-99D3-4F58-AB74-49266B66FA8D}" presName="hierChild3" presStyleCnt="0"/>
      <dgm:spPr/>
    </dgm:pt>
    <dgm:pt modelId="{CEA48152-A4D1-A249-A748-49A564CC4746}" type="pres">
      <dgm:prSet presAssocID="{7081D0B0-59C8-45FA-AEBF-820A1DDD86B5}" presName="hierRoot1" presStyleCnt="0"/>
      <dgm:spPr/>
    </dgm:pt>
    <dgm:pt modelId="{CF3F67B1-602D-4B44-9F21-A8B3A214E799}" type="pres">
      <dgm:prSet presAssocID="{7081D0B0-59C8-45FA-AEBF-820A1DDD86B5}" presName="composite" presStyleCnt="0"/>
      <dgm:spPr/>
    </dgm:pt>
    <dgm:pt modelId="{88D7EEBF-C51E-C349-8DB4-2A163416CA68}" type="pres">
      <dgm:prSet presAssocID="{7081D0B0-59C8-45FA-AEBF-820A1DDD86B5}" presName="background" presStyleLbl="node0" presStyleIdx="1" presStyleCnt="4"/>
      <dgm:spPr/>
    </dgm:pt>
    <dgm:pt modelId="{AE7E5A3F-13F8-B84D-8B6E-92A61D47D658}" type="pres">
      <dgm:prSet presAssocID="{7081D0B0-59C8-45FA-AEBF-820A1DDD86B5}" presName="text" presStyleLbl="fgAcc0" presStyleIdx="1" presStyleCnt="4">
        <dgm:presLayoutVars>
          <dgm:chPref val="3"/>
        </dgm:presLayoutVars>
      </dgm:prSet>
      <dgm:spPr/>
    </dgm:pt>
    <dgm:pt modelId="{0B379BCD-DFC8-AA4A-87C2-093C7E82C143}" type="pres">
      <dgm:prSet presAssocID="{7081D0B0-59C8-45FA-AEBF-820A1DDD86B5}" presName="hierChild2" presStyleCnt="0"/>
      <dgm:spPr/>
    </dgm:pt>
    <dgm:pt modelId="{BE4F9149-CC48-6044-9099-DA3593CD4BF3}" type="pres">
      <dgm:prSet presAssocID="{378AC4EB-80B9-418C-8C0E-0DE25D87B4F3}" presName="Name10" presStyleLbl="parChTrans1D2" presStyleIdx="1" presStyleCnt="4"/>
      <dgm:spPr/>
    </dgm:pt>
    <dgm:pt modelId="{512B4EE1-0095-DB4A-8607-366C3CB4464F}" type="pres">
      <dgm:prSet presAssocID="{1A0A6D15-956C-46CF-AE51-64AA5B4F72DE}" presName="hierRoot2" presStyleCnt="0"/>
      <dgm:spPr/>
    </dgm:pt>
    <dgm:pt modelId="{EAE9CD16-22C0-824F-931E-1AD276640955}" type="pres">
      <dgm:prSet presAssocID="{1A0A6D15-956C-46CF-AE51-64AA5B4F72DE}" presName="composite2" presStyleCnt="0"/>
      <dgm:spPr/>
    </dgm:pt>
    <dgm:pt modelId="{CBD75281-0E3B-404A-8F65-475AADBD9FA0}" type="pres">
      <dgm:prSet presAssocID="{1A0A6D15-956C-46CF-AE51-64AA5B4F72DE}" presName="background2" presStyleLbl="node2" presStyleIdx="1" presStyleCnt="4"/>
      <dgm:spPr/>
    </dgm:pt>
    <dgm:pt modelId="{B1D4470A-A65B-184B-AFF9-E692A4645564}" type="pres">
      <dgm:prSet presAssocID="{1A0A6D15-956C-46CF-AE51-64AA5B4F72DE}" presName="text2" presStyleLbl="fgAcc2" presStyleIdx="1" presStyleCnt="4">
        <dgm:presLayoutVars>
          <dgm:chPref val="3"/>
        </dgm:presLayoutVars>
      </dgm:prSet>
      <dgm:spPr/>
    </dgm:pt>
    <dgm:pt modelId="{0A3915FD-BD7D-6A44-A5FC-7A5C7BD51ABF}" type="pres">
      <dgm:prSet presAssocID="{1A0A6D15-956C-46CF-AE51-64AA5B4F72DE}" presName="hierChild3" presStyleCnt="0"/>
      <dgm:spPr/>
    </dgm:pt>
    <dgm:pt modelId="{903700E0-A01E-BD47-B48A-1E969100457D}" type="pres">
      <dgm:prSet presAssocID="{4B758847-DE71-40A7-837C-E12DA2C89A4E}" presName="hierRoot1" presStyleCnt="0"/>
      <dgm:spPr/>
    </dgm:pt>
    <dgm:pt modelId="{776A85AB-6630-1C42-A73A-4F4FFF150477}" type="pres">
      <dgm:prSet presAssocID="{4B758847-DE71-40A7-837C-E12DA2C89A4E}" presName="composite" presStyleCnt="0"/>
      <dgm:spPr/>
    </dgm:pt>
    <dgm:pt modelId="{9D41852D-99B2-7348-BE5E-21E0218FA58F}" type="pres">
      <dgm:prSet presAssocID="{4B758847-DE71-40A7-837C-E12DA2C89A4E}" presName="background" presStyleLbl="node0" presStyleIdx="2" presStyleCnt="4"/>
      <dgm:spPr/>
    </dgm:pt>
    <dgm:pt modelId="{5AA281E1-9D1C-DE4D-A512-E70E87746C85}" type="pres">
      <dgm:prSet presAssocID="{4B758847-DE71-40A7-837C-E12DA2C89A4E}" presName="text" presStyleLbl="fgAcc0" presStyleIdx="2" presStyleCnt="4">
        <dgm:presLayoutVars>
          <dgm:chPref val="3"/>
        </dgm:presLayoutVars>
      </dgm:prSet>
      <dgm:spPr/>
    </dgm:pt>
    <dgm:pt modelId="{5517FE18-8364-AD4F-B538-B885F0E0FBBB}" type="pres">
      <dgm:prSet presAssocID="{4B758847-DE71-40A7-837C-E12DA2C89A4E}" presName="hierChild2" presStyleCnt="0"/>
      <dgm:spPr/>
    </dgm:pt>
    <dgm:pt modelId="{C4479E2F-43BD-E34E-A09F-CA4417665566}" type="pres">
      <dgm:prSet presAssocID="{6A1102FD-F48E-4B8E-8823-BB0321DE55AD}" presName="Name10" presStyleLbl="parChTrans1D2" presStyleIdx="2" presStyleCnt="4"/>
      <dgm:spPr/>
    </dgm:pt>
    <dgm:pt modelId="{3B221668-3D15-CF4A-A468-2F1044D6DAED}" type="pres">
      <dgm:prSet presAssocID="{CD873528-A451-454E-ADBE-F606132D2D8D}" presName="hierRoot2" presStyleCnt="0"/>
      <dgm:spPr/>
    </dgm:pt>
    <dgm:pt modelId="{834DCB96-990D-5242-A847-F49606A815D1}" type="pres">
      <dgm:prSet presAssocID="{CD873528-A451-454E-ADBE-F606132D2D8D}" presName="composite2" presStyleCnt="0"/>
      <dgm:spPr/>
    </dgm:pt>
    <dgm:pt modelId="{441359AF-81E5-A34F-B94D-277E38DC0BC3}" type="pres">
      <dgm:prSet presAssocID="{CD873528-A451-454E-ADBE-F606132D2D8D}" presName="background2" presStyleLbl="node2" presStyleIdx="2" presStyleCnt="4"/>
      <dgm:spPr/>
    </dgm:pt>
    <dgm:pt modelId="{329A3970-9B14-374C-A349-D66CB02463C8}" type="pres">
      <dgm:prSet presAssocID="{CD873528-A451-454E-ADBE-F606132D2D8D}" presName="text2" presStyleLbl="fgAcc2" presStyleIdx="2" presStyleCnt="4">
        <dgm:presLayoutVars>
          <dgm:chPref val="3"/>
        </dgm:presLayoutVars>
      </dgm:prSet>
      <dgm:spPr/>
    </dgm:pt>
    <dgm:pt modelId="{5E78197A-C067-C646-AF74-D6BAA56CB6A1}" type="pres">
      <dgm:prSet presAssocID="{CD873528-A451-454E-ADBE-F606132D2D8D}" presName="hierChild3" presStyleCnt="0"/>
      <dgm:spPr/>
    </dgm:pt>
    <dgm:pt modelId="{1F148109-D8B0-B145-9248-D5741E865069}" type="pres">
      <dgm:prSet presAssocID="{BEEE05C6-9070-2048-9053-297CE8700F0D}" presName="hierRoot1" presStyleCnt="0"/>
      <dgm:spPr/>
    </dgm:pt>
    <dgm:pt modelId="{122E04B7-CFB0-5C46-B491-C878573A09E4}" type="pres">
      <dgm:prSet presAssocID="{BEEE05C6-9070-2048-9053-297CE8700F0D}" presName="composite" presStyleCnt="0"/>
      <dgm:spPr/>
    </dgm:pt>
    <dgm:pt modelId="{01CE8A5D-513F-4A44-86DC-48010F8B9F00}" type="pres">
      <dgm:prSet presAssocID="{BEEE05C6-9070-2048-9053-297CE8700F0D}" presName="background" presStyleLbl="node0" presStyleIdx="3" presStyleCnt="4"/>
      <dgm:spPr/>
    </dgm:pt>
    <dgm:pt modelId="{AE398F00-6640-BA4D-9436-3EA8F8A965A7}" type="pres">
      <dgm:prSet presAssocID="{BEEE05C6-9070-2048-9053-297CE8700F0D}" presName="text" presStyleLbl="fgAcc0" presStyleIdx="3" presStyleCnt="4">
        <dgm:presLayoutVars>
          <dgm:chPref val="3"/>
        </dgm:presLayoutVars>
      </dgm:prSet>
      <dgm:spPr/>
    </dgm:pt>
    <dgm:pt modelId="{8D11CB82-2342-1643-9C01-1FEC47BC192D}" type="pres">
      <dgm:prSet presAssocID="{BEEE05C6-9070-2048-9053-297CE8700F0D}" presName="hierChild2" presStyleCnt="0"/>
      <dgm:spPr/>
    </dgm:pt>
    <dgm:pt modelId="{6ECCA838-4D8F-8148-B45A-6764E02635A1}" type="pres">
      <dgm:prSet presAssocID="{7FD41EB7-383B-7B46-84AB-769782461298}" presName="Name10" presStyleLbl="parChTrans1D2" presStyleIdx="3" presStyleCnt="4"/>
      <dgm:spPr/>
    </dgm:pt>
    <dgm:pt modelId="{754F0A49-86C0-8643-A2AA-CFC439127384}" type="pres">
      <dgm:prSet presAssocID="{1C0D8EB2-D181-C545-821B-BFE4A90FFEB9}" presName="hierRoot2" presStyleCnt="0"/>
      <dgm:spPr/>
    </dgm:pt>
    <dgm:pt modelId="{D57661CF-DD30-9944-B62E-68FE60DE9E2E}" type="pres">
      <dgm:prSet presAssocID="{1C0D8EB2-D181-C545-821B-BFE4A90FFEB9}" presName="composite2" presStyleCnt="0"/>
      <dgm:spPr/>
    </dgm:pt>
    <dgm:pt modelId="{8C05AB30-9F9E-8D46-A9A4-ECE1EF8B3CA4}" type="pres">
      <dgm:prSet presAssocID="{1C0D8EB2-D181-C545-821B-BFE4A90FFEB9}" presName="background2" presStyleLbl="node2" presStyleIdx="3" presStyleCnt="4"/>
      <dgm:spPr/>
    </dgm:pt>
    <dgm:pt modelId="{34807DFB-42A8-4C4B-B7EA-F0BF2F3B57B2}" type="pres">
      <dgm:prSet presAssocID="{1C0D8EB2-D181-C545-821B-BFE4A90FFEB9}" presName="text2" presStyleLbl="fgAcc2" presStyleIdx="3" presStyleCnt="4">
        <dgm:presLayoutVars>
          <dgm:chPref val="3"/>
        </dgm:presLayoutVars>
      </dgm:prSet>
      <dgm:spPr/>
    </dgm:pt>
    <dgm:pt modelId="{7C4C362F-3BBC-1B4B-B730-89CB380A40C3}" type="pres">
      <dgm:prSet presAssocID="{1C0D8EB2-D181-C545-821B-BFE4A90FFEB9}" presName="hierChild3" presStyleCnt="0"/>
      <dgm:spPr/>
    </dgm:pt>
  </dgm:ptLst>
  <dgm:cxnLst>
    <dgm:cxn modelId="{4C24C501-F0ED-4A46-AA56-B07287B5C7DD}" srcId="{792A086C-5A20-4595-8388-ADA5911BD829}" destId="{2DBD0BE1-99D3-4F58-AB74-49266B66FA8D}" srcOrd="0" destOrd="0" parTransId="{467BC262-FF4D-45A1-AC25-B4E3F3597E8D}" sibTransId="{ECE978D5-7352-4CA6-85AC-FDF75A0548DC}"/>
    <dgm:cxn modelId="{52559003-BC3D-459C-B0B9-2D3272C25BB5}" srcId="{4B758847-DE71-40A7-837C-E12DA2C89A4E}" destId="{CD873528-A451-454E-ADBE-F606132D2D8D}" srcOrd="0" destOrd="0" parTransId="{6A1102FD-F48E-4B8E-8823-BB0321DE55AD}" sibTransId="{68A69251-098A-4AAF-BBC1-C7CA47B0151B}"/>
    <dgm:cxn modelId="{E5B19222-16D5-A847-BDBA-AB3DD81D588A}" type="presOf" srcId="{467BC262-FF4D-45A1-AC25-B4E3F3597E8D}" destId="{69337540-717C-894D-8ADF-EA54AC963EB4}" srcOrd="0" destOrd="0" presId="urn:microsoft.com/office/officeart/2005/8/layout/hierarchy1"/>
    <dgm:cxn modelId="{7821D027-C3E3-E24E-BBC5-15131347B421}" type="presOf" srcId="{7FD41EB7-383B-7B46-84AB-769782461298}" destId="{6ECCA838-4D8F-8148-B45A-6764E02635A1}" srcOrd="0" destOrd="0" presId="urn:microsoft.com/office/officeart/2005/8/layout/hierarchy1"/>
    <dgm:cxn modelId="{72C67528-9286-D04D-9C22-88841C1E4AE3}" srcId="{CEF68173-32C0-4D24-8EDA-D1C2A6075D3C}" destId="{BEEE05C6-9070-2048-9053-297CE8700F0D}" srcOrd="3" destOrd="0" parTransId="{74E31B9C-4ADC-2442-9D0B-6BB69A93D494}" sibTransId="{57A011CF-EB28-014C-A0A6-24382C71F9B6}"/>
    <dgm:cxn modelId="{4DF8F339-A92D-154D-9B29-2FA3214A35B1}" type="presOf" srcId="{6A1102FD-F48E-4B8E-8823-BB0321DE55AD}" destId="{C4479E2F-43BD-E34E-A09F-CA4417665566}" srcOrd="0" destOrd="0" presId="urn:microsoft.com/office/officeart/2005/8/layout/hierarchy1"/>
    <dgm:cxn modelId="{10EF8560-27B3-46EA-8BEB-38E1C57A87B8}" srcId="{7081D0B0-59C8-45FA-AEBF-820A1DDD86B5}" destId="{1A0A6D15-956C-46CF-AE51-64AA5B4F72DE}" srcOrd="0" destOrd="0" parTransId="{378AC4EB-80B9-418C-8C0E-0DE25D87B4F3}" sibTransId="{2346F262-E1B5-4C47-BCA6-B08B4F73EFFC}"/>
    <dgm:cxn modelId="{7D3A0763-59B2-0C45-A977-11C8C028362D}" type="presOf" srcId="{1C0D8EB2-D181-C545-821B-BFE4A90FFEB9}" destId="{34807DFB-42A8-4C4B-B7EA-F0BF2F3B57B2}" srcOrd="0" destOrd="0" presId="urn:microsoft.com/office/officeart/2005/8/layout/hierarchy1"/>
    <dgm:cxn modelId="{2BE8686C-A06B-D44E-AA21-1DE135FAD50B}" type="presOf" srcId="{CD873528-A451-454E-ADBE-F606132D2D8D}" destId="{329A3970-9B14-374C-A349-D66CB02463C8}" srcOrd="0" destOrd="0" presId="urn:microsoft.com/office/officeart/2005/8/layout/hierarchy1"/>
    <dgm:cxn modelId="{8E6A2970-6FD8-774A-B7B3-FE9076A6F019}" srcId="{BEEE05C6-9070-2048-9053-297CE8700F0D}" destId="{1C0D8EB2-D181-C545-821B-BFE4A90FFEB9}" srcOrd="0" destOrd="0" parTransId="{7FD41EB7-383B-7B46-84AB-769782461298}" sibTransId="{DB462326-7D20-9E45-8DD0-A5495CD98522}"/>
    <dgm:cxn modelId="{90E92C82-B33C-4920-A515-BEAB0076C6AC}" srcId="{CEF68173-32C0-4D24-8EDA-D1C2A6075D3C}" destId="{792A086C-5A20-4595-8388-ADA5911BD829}" srcOrd="0" destOrd="0" parTransId="{84CFB115-8CDD-4165-9421-3B04C6BED02F}" sibTransId="{32C8E986-0529-4EC0-B138-4211E90D4864}"/>
    <dgm:cxn modelId="{E62D088D-54FB-9E4D-9307-859FFD2AB05C}" type="presOf" srcId="{792A086C-5A20-4595-8388-ADA5911BD829}" destId="{DDFB7822-F1C0-244C-AD79-5E508EF9D88A}" srcOrd="0" destOrd="0" presId="urn:microsoft.com/office/officeart/2005/8/layout/hierarchy1"/>
    <dgm:cxn modelId="{5C86AC90-2C6E-D341-A0CB-315DC10C4716}" type="presOf" srcId="{1A0A6D15-956C-46CF-AE51-64AA5B4F72DE}" destId="{B1D4470A-A65B-184B-AFF9-E692A4645564}" srcOrd="0" destOrd="0" presId="urn:microsoft.com/office/officeart/2005/8/layout/hierarchy1"/>
    <dgm:cxn modelId="{7DFC9995-1EB5-E64A-914F-461DD2E18EF9}" type="presOf" srcId="{4B758847-DE71-40A7-837C-E12DA2C89A4E}" destId="{5AA281E1-9D1C-DE4D-A512-E70E87746C85}" srcOrd="0" destOrd="0" presId="urn:microsoft.com/office/officeart/2005/8/layout/hierarchy1"/>
    <dgm:cxn modelId="{7BA562A4-0AC3-F943-8FD8-4B23EDDFD48F}" type="presOf" srcId="{2DBD0BE1-99D3-4F58-AB74-49266B66FA8D}" destId="{6588806A-6272-3D49-9086-89B12FA2A3BF}" srcOrd="0" destOrd="0" presId="urn:microsoft.com/office/officeart/2005/8/layout/hierarchy1"/>
    <dgm:cxn modelId="{C9DBBAC0-B1C7-4CFE-813F-87CD98479B07}" srcId="{CEF68173-32C0-4D24-8EDA-D1C2A6075D3C}" destId="{7081D0B0-59C8-45FA-AEBF-820A1DDD86B5}" srcOrd="1" destOrd="0" parTransId="{A50C665A-9EC0-40B5-8E1D-398D8FD21D28}" sibTransId="{6872E2F1-DEED-4919-A86C-AA35D811189A}"/>
    <dgm:cxn modelId="{CEB17EC1-4748-C54D-9A10-DEEAD7E2A38C}" type="presOf" srcId="{CEF68173-32C0-4D24-8EDA-D1C2A6075D3C}" destId="{F9DB7934-FECA-CD44-98BC-9A5E1955ACC5}" srcOrd="0" destOrd="0" presId="urn:microsoft.com/office/officeart/2005/8/layout/hierarchy1"/>
    <dgm:cxn modelId="{0B77CBD0-7509-4E8C-9E85-9347769E823A}" srcId="{CEF68173-32C0-4D24-8EDA-D1C2A6075D3C}" destId="{4B758847-DE71-40A7-837C-E12DA2C89A4E}" srcOrd="2" destOrd="0" parTransId="{E319A4C5-F9FC-45C1-AF63-4BDC14BA18A9}" sibTransId="{E7002549-A5FF-486C-9D6E-0FF6E4C2D4FC}"/>
    <dgm:cxn modelId="{0C921EE9-A409-AA4A-9EA5-D0AF0D20C23A}" type="presOf" srcId="{378AC4EB-80B9-418C-8C0E-0DE25D87B4F3}" destId="{BE4F9149-CC48-6044-9099-DA3593CD4BF3}" srcOrd="0" destOrd="0" presId="urn:microsoft.com/office/officeart/2005/8/layout/hierarchy1"/>
    <dgm:cxn modelId="{C2D135ED-2882-3E4A-9E28-A95BC524D2AA}" type="presOf" srcId="{BEEE05C6-9070-2048-9053-297CE8700F0D}" destId="{AE398F00-6640-BA4D-9436-3EA8F8A965A7}" srcOrd="0" destOrd="0" presId="urn:microsoft.com/office/officeart/2005/8/layout/hierarchy1"/>
    <dgm:cxn modelId="{2C73FEFB-7B75-5140-A967-0FDAE5493AC8}" type="presOf" srcId="{7081D0B0-59C8-45FA-AEBF-820A1DDD86B5}" destId="{AE7E5A3F-13F8-B84D-8B6E-92A61D47D658}" srcOrd="0" destOrd="0" presId="urn:microsoft.com/office/officeart/2005/8/layout/hierarchy1"/>
    <dgm:cxn modelId="{2B1FBCE8-3421-3245-95AC-7B0BF358ECB4}" type="presParOf" srcId="{F9DB7934-FECA-CD44-98BC-9A5E1955ACC5}" destId="{C2BCA5D2-2B21-FA4C-B059-89A61E125B69}" srcOrd="0" destOrd="0" presId="urn:microsoft.com/office/officeart/2005/8/layout/hierarchy1"/>
    <dgm:cxn modelId="{888BCC0E-264E-5A48-A84E-E68D0FCE4468}" type="presParOf" srcId="{C2BCA5D2-2B21-FA4C-B059-89A61E125B69}" destId="{D263266A-F372-2E4C-B04E-72437C012FD3}" srcOrd="0" destOrd="0" presId="urn:microsoft.com/office/officeart/2005/8/layout/hierarchy1"/>
    <dgm:cxn modelId="{679577F1-DA98-3242-BAFD-C40582218A38}" type="presParOf" srcId="{D263266A-F372-2E4C-B04E-72437C012FD3}" destId="{6DD3111D-B7EE-8642-A17C-485B1C660097}" srcOrd="0" destOrd="0" presId="urn:microsoft.com/office/officeart/2005/8/layout/hierarchy1"/>
    <dgm:cxn modelId="{962CA58E-FCCF-714A-AB43-DE2372AC0C15}" type="presParOf" srcId="{D263266A-F372-2E4C-B04E-72437C012FD3}" destId="{DDFB7822-F1C0-244C-AD79-5E508EF9D88A}" srcOrd="1" destOrd="0" presId="urn:microsoft.com/office/officeart/2005/8/layout/hierarchy1"/>
    <dgm:cxn modelId="{7DFFD998-B0D2-CF47-8416-BBB0909BAC72}" type="presParOf" srcId="{C2BCA5D2-2B21-FA4C-B059-89A61E125B69}" destId="{5FC1F136-513C-F946-842E-C90620264BEC}" srcOrd="1" destOrd="0" presId="urn:microsoft.com/office/officeart/2005/8/layout/hierarchy1"/>
    <dgm:cxn modelId="{9BB6D356-6037-2C45-A2F2-0B904591FCAB}" type="presParOf" srcId="{5FC1F136-513C-F946-842E-C90620264BEC}" destId="{69337540-717C-894D-8ADF-EA54AC963EB4}" srcOrd="0" destOrd="0" presId="urn:microsoft.com/office/officeart/2005/8/layout/hierarchy1"/>
    <dgm:cxn modelId="{AB6F258A-4C1C-C945-874E-20A2999AD7A6}" type="presParOf" srcId="{5FC1F136-513C-F946-842E-C90620264BEC}" destId="{D0D0D0B2-5077-304F-A3CC-6C938CFC33F2}" srcOrd="1" destOrd="0" presId="urn:microsoft.com/office/officeart/2005/8/layout/hierarchy1"/>
    <dgm:cxn modelId="{AA9C5DB9-8F2B-8D4E-99AD-D30C28EDCD1B}" type="presParOf" srcId="{D0D0D0B2-5077-304F-A3CC-6C938CFC33F2}" destId="{1E6B8532-504D-C141-8308-BC0EC15535F0}" srcOrd="0" destOrd="0" presId="urn:microsoft.com/office/officeart/2005/8/layout/hierarchy1"/>
    <dgm:cxn modelId="{98DF15F9-0F5C-0A4F-BF7F-CAEC3592D9AE}" type="presParOf" srcId="{1E6B8532-504D-C141-8308-BC0EC15535F0}" destId="{60357327-43B0-7B46-8FAA-5DB311CBEEFD}" srcOrd="0" destOrd="0" presId="urn:microsoft.com/office/officeart/2005/8/layout/hierarchy1"/>
    <dgm:cxn modelId="{28FB61D7-5662-0C42-B818-99E47DD3B622}" type="presParOf" srcId="{1E6B8532-504D-C141-8308-BC0EC15535F0}" destId="{6588806A-6272-3D49-9086-89B12FA2A3BF}" srcOrd="1" destOrd="0" presId="urn:microsoft.com/office/officeart/2005/8/layout/hierarchy1"/>
    <dgm:cxn modelId="{2AC0F32F-8287-754D-9D8A-4CAFB1A5F767}" type="presParOf" srcId="{D0D0D0B2-5077-304F-A3CC-6C938CFC33F2}" destId="{ECBA5BDF-F75E-224C-975F-1F91D8E7145C}" srcOrd="1" destOrd="0" presId="urn:microsoft.com/office/officeart/2005/8/layout/hierarchy1"/>
    <dgm:cxn modelId="{D8801C17-8B35-7444-9D82-0CBC94DB4D03}" type="presParOf" srcId="{F9DB7934-FECA-CD44-98BC-9A5E1955ACC5}" destId="{CEA48152-A4D1-A249-A748-49A564CC4746}" srcOrd="1" destOrd="0" presId="urn:microsoft.com/office/officeart/2005/8/layout/hierarchy1"/>
    <dgm:cxn modelId="{D7267613-D746-B842-89D7-F01E7D2AD564}" type="presParOf" srcId="{CEA48152-A4D1-A249-A748-49A564CC4746}" destId="{CF3F67B1-602D-4B44-9F21-A8B3A214E799}" srcOrd="0" destOrd="0" presId="urn:microsoft.com/office/officeart/2005/8/layout/hierarchy1"/>
    <dgm:cxn modelId="{C1DF2148-616A-8445-B4A8-B6A46BAF33A0}" type="presParOf" srcId="{CF3F67B1-602D-4B44-9F21-A8B3A214E799}" destId="{88D7EEBF-C51E-C349-8DB4-2A163416CA68}" srcOrd="0" destOrd="0" presId="urn:microsoft.com/office/officeart/2005/8/layout/hierarchy1"/>
    <dgm:cxn modelId="{E67F3D35-E0FB-3E42-9168-40F6968CB246}" type="presParOf" srcId="{CF3F67B1-602D-4B44-9F21-A8B3A214E799}" destId="{AE7E5A3F-13F8-B84D-8B6E-92A61D47D658}" srcOrd="1" destOrd="0" presId="urn:microsoft.com/office/officeart/2005/8/layout/hierarchy1"/>
    <dgm:cxn modelId="{B1F35A82-E4E6-CD40-B843-07477929AB92}" type="presParOf" srcId="{CEA48152-A4D1-A249-A748-49A564CC4746}" destId="{0B379BCD-DFC8-AA4A-87C2-093C7E82C143}" srcOrd="1" destOrd="0" presId="urn:microsoft.com/office/officeart/2005/8/layout/hierarchy1"/>
    <dgm:cxn modelId="{5DC726B0-86DF-684A-BE51-5DADD3A57889}" type="presParOf" srcId="{0B379BCD-DFC8-AA4A-87C2-093C7E82C143}" destId="{BE4F9149-CC48-6044-9099-DA3593CD4BF3}" srcOrd="0" destOrd="0" presId="urn:microsoft.com/office/officeart/2005/8/layout/hierarchy1"/>
    <dgm:cxn modelId="{9653A62C-7D26-DF4F-9F43-97C5DEEB121E}" type="presParOf" srcId="{0B379BCD-DFC8-AA4A-87C2-093C7E82C143}" destId="{512B4EE1-0095-DB4A-8607-366C3CB4464F}" srcOrd="1" destOrd="0" presId="urn:microsoft.com/office/officeart/2005/8/layout/hierarchy1"/>
    <dgm:cxn modelId="{37C02EAC-B392-AB48-80D0-B9E4D561D4B4}" type="presParOf" srcId="{512B4EE1-0095-DB4A-8607-366C3CB4464F}" destId="{EAE9CD16-22C0-824F-931E-1AD276640955}" srcOrd="0" destOrd="0" presId="urn:microsoft.com/office/officeart/2005/8/layout/hierarchy1"/>
    <dgm:cxn modelId="{473BF748-2710-7C4F-B0C8-2DF147497BAB}" type="presParOf" srcId="{EAE9CD16-22C0-824F-931E-1AD276640955}" destId="{CBD75281-0E3B-404A-8F65-475AADBD9FA0}" srcOrd="0" destOrd="0" presId="urn:microsoft.com/office/officeart/2005/8/layout/hierarchy1"/>
    <dgm:cxn modelId="{9DEB78E2-53DF-7246-B242-222738A18C04}" type="presParOf" srcId="{EAE9CD16-22C0-824F-931E-1AD276640955}" destId="{B1D4470A-A65B-184B-AFF9-E692A4645564}" srcOrd="1" destOrd="0" presId="urn:microsoft.com/office/officeart/2005/8/layout/hierarchy1"/>
    <dgm:cxn modelId="{376D2016-B290-2441-A7B4-B021611120D5}" type="presParOf" srcId="{512B4EE1-0095-DB4A-8607-366C3CB4464F}" destId="{0A3915FD-BD7D-6A44-A5FC-7A5C7BD51ABF}" srcOrd="1" destOrd="0" presId="urn:microsoft.com/office/officeart/2005/8/layout/hierarchy1"/>
    <dgm:cxn modelId="{5F312605-56F0-1A47-A520-7C39260FFB72}" type="presParOf" srcId="{F9DB7934-FECA-CD44-98BC-9A5E1955ACC5}" destId="{903700E0-A01E-BD47-B48A-1E969100457D}" srcOrd="2" destOrd="0" presId="urn:microsoft.com/office/officeart/2005/8/layout/hierarchy1"/>
    <dgm:cxn modelId="{036254DF-32B8-5840-BBEC-B3EB2E3F6CC8}" type="presParOf" srcId="{903700E0-A01E-BD47-B48A-1E969100457D}" destId="{776A85AB-6630-1C42-A73A-4F4FFF150477}" srcOrd="0" destOrd="0" presId="urn:microsoft.com/office/officeart/2005/8/layout/hierarchy1"/>
    <dgm:cxn modelId="{DB63B043-3A82-3F4D-9DF8-099B1D7E9657}" type="presParOf" srcId="{776A85AB-6630-1C42-A73A-4F4FFF150477}" destId="{9D41852D-99B2-7348-BE5E-21E0218FA58F}" srcOrd="0" destOrd="0" presId="urn:microsoft.com/office/officeart/2005/8/layout/hierarchy1"/>
    <dgm:cxn modelId="{15AB1818-FEFA-734F-9A05-B3140001EA2B}" type="presParOf" srcId="{776A85AB-6630-1C42-A73A-4F4FFF150477}" destId="{5AA281E1-9D1C-DE4D-A512-E70E87746C85}" srcOrd="1" destOrd="0" presId="urn:microsoft.com/office/officeart/2005/8/layout/hierarchy1"/>
    <dgm:cxn modelId="{415CD236-3D90-204A-97D1-55EF7733D2BE}" type="presParOf" srcId="{903700E0-A01E-BD47-B48A-1E969100457D}" destId="{5517FE18-8364-AD4F-B538-B885F0E0FBBB}" srcOrd="1" destOrd="0" presId="urn:microsoft.com/office/officeart/2005/8/layout/hierarchy1"/>
    <dgm:cxn modelId="{F5CD03F0-30C0-5742-BF0C-BEA9941E2972}" type="presParOf" srcId="{5517FE18-8364-AD4F-B538-B885F0E0FBBB}" destId="{C4479E2F-43BD-E34E-A09F-CA4417665566}" srcOrd="0" destOrd="0" presId="urn:microsoft.com/office/officeart/2005/8/layout/hierarchy1"/>
    <dgm:cxn modelId="{699E24C9-1E39-CE43-BB2C-49D320D9CD75}" type="presParOf" srcId="{5517FE18-8364-AD4F-B538-B885F0E0FBBB}" destId="{3B221668-3D15-CF4A-A468-2F1044D6DAED}" srcOrd="1" destOrd="0" presId="urn:microsoft.com/office/officeart/2005/8/layout/hierarchy1"/>
    <dgm:cxn modelId="{606C4A42-4966-4D47-B3B3-1464CFF81EC5}" type="presParOf" srcId="{3B221668-3D15-CF4A-A468-2F1044D6DAED}" destId="{834DCB96-990D-5242-A847-F49606A815D1}" srcOrd="0" destOrd="0" presId="urn:microsoft.com/office/officeart/2005/8/layout/hierarchy1"/>
    <dgm:cxn modelId="{EDCD8F07-5BFA-4F43-B272-4545FD125210}" type="presParOf" srcId="{834DCB96-990D-5242-A847-F49606A815D1}" destId="{441359AF-81E5-A34F-B94D-277E38DC0BC3}" srcOrd="0" destOrd="0" presId="urn:microsoft.com/office/officeart/2005/8/layout/hierarchy1"/>
    <dgm:cxn modelId="{F9B64F7C-4709-3F48-8F9C-D9F4DC7C3216}" type="presParOf" srcId="{834DCB96-990D-5242-A847-F49606A815D1}" destId="{329A3970-9B14-374C-A349-D66CB02463C8}" srcOrd="1" destOrd="0" presId="urn:microsoft.com/office/officeart/2005/8/layout/hierarchy1"/>
    <dgm:cxn modelId="{1E65C22B-07B1-164B-B703-765A11C84ACC}" type="presParOf" srcId="{3B221668-3D15-CF4A-A468-2F1044D6DAED}" destId="{5E78197A-C067-C646-AF74-D6BAA56CB6A1}" srcOrd="1" destOrd="0" presId="urn:microsoft.com/office/officeart/2005/8/layout/hierarchy1"/>
    <dgm:cxn modelId="{EAD96212-9EE6-E547-A275-D9675C6E1818}" type="presParOf" srcId="{F9DB7934-FECA-CD44-98BC-9A5E1955ACC5}" destId="{1F148109-D8B0-B145-9248-D5741E865069}" srcOrd="3" destOrd="0" presId="urn:microsoft.com/office/officeart/2005/8/layout/hierarchy1"/>
    <dgm:cxn modelId="{DEA76766-F0F5-D34C-A2FF-BD74EDA14ABA}" type="presParOf" srcId="{1F148109-D8B0-B145-9248-D5741E865069}" destId="{122E04B7-CFB0-5C46-B491-C878573A09E4}" srcOrd="0" destOrd="0" presId="urn:microsoft.com/office/officeart/2005/8/layout/hierarchy1"/>
    <dgm:cxn modelId="{69780FDC-B4C2-A741-9C91-F8510BDD1D98}" type="presParOf" srcId="{122E04B7-CFB0-5C46-B491-C878573A09E4}" destId="{01CE8A5D-513F-4A44-86DC-48010F8B9F00}" srcOrd="0" destOrd="0" presId="urn:microsoft.com/office/officeart/2005/8/layout/hierarchy1"/>
    <dgm:cxn modelId="{906B8AC0-4D2F-CA43-A19B-B6D842203FF8}" type="presParOf" srcId="{122E04B7-CFB0-5C46-B491-C878573A09E4}" destId="{AE398F00-6640-BA4D-9436-3EA8F8A965A7}" srcOrd="1" destOrd="0" presId="urn:microsoft.com/office/officeart/2005/8/layout/hierarchy1"/>
    <dgm:cxn modelId="{8184DA48-E2B9-164F-8E3A-AC7F3A76741F}" type="presParOf" srcId="{1F148109-D8B0-B145-9248-D5741E865069}" destId="{8D11CB82-2342-1643-9C01-1FEC47BC192D}" srcOrd="1" destOrd="0" presId="urn:microsoft.com/office/officeart/2005/8/layout/hierarchy1"/>
    <dgm:cxn modelId="{AF3191AE-0099-7A4B-967E-CD8BE3B7D3CC}" type="presParOf" srcId="{8D11CB82-2342-1643-9C01-1FEC47BC192D}" destId="{6ECCA838-4D8F-8148-B45A-6764E02635A1}" srcOrd="0" destOrd="0" presId="urn:microsoft.com/office/officeart/2005/8/layout/hierarchy1"/>
    <dgm:cxn modelId="{12F76687-0D54-F74D-831D-1A91393893C3}" type="presParOf" srcId="{8D11CB82-2342-1643-9C01-1FEC47BC192D}" destId="{754F0A49-86C0-8643-A2AA-CFC439127384}" srcOrd="1" destOrd="0" presId="urn:microsoft.com/office/officeart/2005/8/layout/hierarchy1"/>
    <dgm:cxn modelId="{5F9AD862-1921-F74F-8E46-02D4B09280D6}" type="presParOf" srcId="{754F0A49-86C0-8643-A2AA-CFC439127384}" destId="{D57661CF-DD30-9944-B62E-68FE60DE9E2E}" srcOrd="0" destOrd="0" presId="urn:microsoft.com/office/officeart/2005/8/layout/hierarchy1"/>
    <dgm:cxn modelId="{9460E96D-84FA-014F-BF5F-180A1A931577}" type="presParOf" srcId="{D57661CF-DD30-9944-B62E-68FE60DE9E2E}" destId="{8C05AB30-9F9E-8D46-A9A4-ECE1EF8B3CA4}" srcOrd="0" destOrd="0" presId="urn:microsoft.com/office/officeart/2005/8/layout/hierarchy1"/>
    <dgm:cxn modelId="{470EBE37-AFCA-C743-BF87-0E9CE85A68CB}" type="presParOf" srcId="{D57661CF-DD30-9944-B62E-68FE60DE9E2E}" destId="{34807DFB-42A8-4C4B-B7EA-F0BF2F3B57B2}" srcOrd="1" destOrd="0" presId="urn:microsoft.com/office/officeart/2005/8/layout/hierarchy1"/>
    <dgm:cxn modelId="{23C784FC-4250-CB4A-8817-6CC8C71F5443}" type="presParOf" srcId="{754F0A49-86C0-8643-A2AA-CFC439127384}" destId="{7C4C362F-3BBC-1B4B-B730-89CB380A40C3}"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01B90F-DDA3-0943-AA14-523E98DE3BCF}">
      <dsp:nvSpPr>
        <dsp:cNvPr id="0" name=""/>
        <dsp:cNvSpPr/>
      </dsp:nvSpPr>
      <dsp:spPr>
        <a:xfrm>
          <a:off x="0" y="34420"/>
          <a:ext cx="6263640" cy="76013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dirty="0">
              <a:solidFill>
                <a:schemeClr val="tx1"/>
              </a:solidFill>
              <a:latin typeface="Arial" panose="020B0604020202020204" pitchFamily="34" charset="0"/>
              <a:cs typeface="Arial" panose="020B0604020202020204" pitchFamily="34" charset="0"/>
            </a:rPr>
            <a:t>E</a:t>
          </a:r>
          <a:r>
            <a:rPr lang="fr-SN" sz="3000" kern="1200" dirty="0">
              <a:latin typeface="Arial" panose="020B0604020202020204" pitchFamily="34" charset="0"/>
              <a:cs typeface="Arial" panose="020B0604020202020204" pitchFamily="34" charset="0"/>
            </a:rPr>
            <a:t>thique</a:t>
          </a:r>
          <a:endParaRPr lang="en-US" sz="3000" kern="1200" dirty="0">
            <a:latin typeface="Arial" panose="020B0604020202020204" pitchFamily="34" charset="0"/>
            <a:cs typeface="Arial" panose="020B0604020202020204" pitchFamily="34" charset="0"/>
          </a:endParaRPr>
        </a:p>
      </dsp:txBody>
      <dsp:txXfrm>
        <a:off x="37107" y="71527"/>
        <a:ext cx="6189426" cy="685920"/>
      </dsp:txXfrm>
    </dsp:sp>
    <dsp:sp modelId="{3D4B594E-791A-844A-A369-7671A6344F4B}">
      <dsp:nvSpPr>
        <dsp:cNvPr id="0" name=""/>
        <dsp:cNvSpPr/>
      </dsp:nvSpPr>
      <dsp:spPr>
        <a:xfrm>
          <a:off x="0" y="889595"/>
          <a:ext cx="6263640" cy="76013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dirty="0">
              <a:solidFill>
                <a:prstClr val="black"/>
              </a:solidFill>
              <a:latin typeface="Arial" panose="020B0604020202020204" pitchFamily="34" charset="0"/>
              <a:ea typeface="+mn-ea"/>
              <a:cs typeface="Arial" panose="020B0604020202020204" pitchFamily="34" charset="0"/>
            </a:rPr>
            <a:t>N</a:t>
          </a:r>
          <a:r>
            <a:rPr lang="fr-SN" sz="3000" kern="1200" dirty="0">
              <a:latin typeface="Arial" panose="020B0604020202020204" pitchFamily="34" charset="0"/>
              <a:cs typeface="Arial" panose="020B0604020202020204" pitchFamily="34" charset="0"/>
            </a:rPr>
            <a:t>oblesse</a:t>
          </a:r>
          <a:endParaRPr lang="en-US" sz="3000" kern="1200" dirty="0">
            <a:latin typeface="Arial" panose="020B0604020202020204" pitchFamily="34" charset="0"/>
            <a:cs typeface="Arial" panose="020B0604020202020204" pitchFamily="34" charset="0"/>
          </a:endParaRPr>
        </a:p>
      </dsp:txBody>
      <dsp:txXfrm>
        <a:off x="37107" y="926702"/>
        <a:ext cx="6189426" cy="685920"/>
      </dsp:txXfrm>
    </dsp:sp>
    <dsp:sp modelId="{9A14314B-A1BD-FB4E-98F8-2D8FF9A04B03}">
      <dsp:nvSpPr>
        <dsp:cNvPr id="0" name=""/>
        <dsp:cNvSpPr/>
      </dsp:nvSpPr>
      <dsp:spPr>
        <a:xfrm>
          <a:off x="0" y="1744769"/>
          <a:ext cx="6263640" cy="76013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dirty="0">
              <a:solidFill>
                <a:prstClr val="black"/>
              </a:solidFill>
              <a:latin typeface="Arial" panose="020B0604020202020204" pitchFamily="34" charset="0"/>
              <a:ea typeface="+mn-ea"/>
              <a:cs typeface="Arial" panose="020B0604020202020204" pitchFamily="34" charset="0"/>
            </a:rPr>
            <a:t>E</a:t>
          </a:r>
          <a:r>
            <a:rPr lang="fr-SN" sz="3000" kern="1200" dirty="0">
              <a:latin typeface="Arial" panose="020B0604020202020204" pitchFamily="34" charset="0"/>
              <a:cs typeface="Arial" panose="020B0604020202020204" pitchFamily="34" charset="0"/>
            </a:rPr>
            <a:t>ngagement</a:t>
          </a:r>
          <a:endParaRPr lang="en-US" sz="3000" kern="1200" dirty="0">
            <a:latin typeface="Arial" panose="020B0604020202020204" pitchFamily="34" charset="0"/>
            <a:cs typeface="Arial" panose="020B0604020202020204" pitchFamily="34" charset="0"/>
          </a:endParaRPr>
        </a:p>
      </dsp:txBody>
      <dsp:txXfrm>
        <a:off x="37107" y="1781876"/>
        <a:ext cx="6189426" cy="685920"/>
      </dsp:txXfrm>
    </dsp:sp>
    <dsp:sp modelId="{5CCEE779-59F8-FE42-B707-19D550B032E4}">
      <dsp:nvSpPr>
        <dsp:cNvPr id="0" name=""/>
        <dsp:cNvSpPr/>
      </dsp:nvSpPr>
      <dsp:spPr>
        <a:xfrm>
          <a:off x="0" y="2599943"/>
          <a:ext cx="6263640" cy="76013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dirty="0">
              <a:solidFill>
                <a:prstClr val="black"/>
              </a:solidFill>
              <a:latin typeface="Arial" panose="020B0604020202020204" pitchFamily="34" charset="0"/>
              <a:ea typeface="+mn-ea"/>
              <a:cs typeface="Arial" panose="020B0604020202020204" pitchFamily="34" charset="0"/>
            </a:rPr>
            <a:t>R</a:t>
          </a:r>
          <a:r>
            <a:rPr lang="fr-SN" sz="3000" kern="1200" dirty="0">
              <a:latin typeface="Arial" panose="020B0604020202020204" pitchFamily="34" charset="0"/>
              <a:cs typeface="Arial" panose="020B0604020202020204" pitchFamily="34" charset="0"/>
            </a:rPr>
            <a:t>esponsabilité</a:t>
          </a:r>
          <a:endParaRPr lang="en-US" sz="3000" kern="1200" dirty="0">
            <a:latin typeface="Arial" panose="020B0604020202020204" pitchFamily="34" charset="0"/>
            <a:cs typeface="Arial" panose="020B0604020202020204" pitchFamily="34" charset="0"/>
          </a:endParaRPr>
        </a:p>
      </dsp:txBody>
      <dsp:txXfrm>
        <a:off x="37107" y="2637050"/>
        <a:ext cx="6189426" cy="685920"/>
      </dsp:txXfrm>
    </dsp:sp>
    <dsp:sp modelId="{9732ECF7-CA15-1941-9069-CD70A7EEB7FF}">
      <dsp:nvSpPr>
        <dsp:cNvPr id="0" name=""/>
        <dsp:cNvSpPr/>
      </dsp:nvSpPr>
      <dsp:spPr>
        <a:xfrm>
          <a:off x="0" y="3455118"/>
          <a:ext cx="6263640" cy="760134"/>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dirty="0">
              <a:solidFill>
                <a:prstClr val="black"/>
              </a:solidFill>
              <a:latin typeface="Arial" panose="020B0604020202020204" pitchFamily="34" charset="0"/>
              <a:ea typeface="+mn-ea"/>
              <a:cs typeface="Arial" panose="020B0604020202020204" pitchFamily="34" charset="0"/>
            </a:rPr>
            <a:t>G</a:t>
          </a:r>
          <a:r>
            <a:rPr lang="fr-SN" sz="3000" kern="1200" dirty="0">
              <a:latin typeface="Arial" panose="020B0604020202020204" pitchFamily="34" charset="0"/>
              <a:cs typeface="Arial" panose="020B0604020202020204" pitchFamily="34" charset="0"/>
            </a:rPr>
            <a:t>énérosité</a:t>
          </a:r>
          <a:endParaRPr lang="en-US" sz="3000" kern="1200" dirty="0">
            <a:latin typeface="Arial" panose="020B0604020202020204" pitchFamily="34" charset="0"/>
            <a:cs typeface="Arial" panose="020B0604020202020204" pitchFamily="34" charset="0"/>
          </a:endParaRPr>
        </a:p>
      </dsp:txBody>
      <dsp:txXfrm>
        <a:off x="37107" y="3492225"/>
        <a:ext cx="6189426" cy="685920"/>
      </dsp:txXfrm>
    </dsp:sp>
    <dsp:sp modelId="{491EB882-CB40-EA42-B7F6-A05003DBF5C1}">
      <dsp:nvSpPr>
        <dsp:cNvPr id="0" name=""/>
        <dsp:cNvSpPr/>
      </dsp:nvSpPr>
      <dsp:spPr>
        <a:xfrm>
          <a:off x="0" y="4310292"/>
          <a:ext cx="6263640" cy="76013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dirty="0">
              <a:solidFill>
                <a:prstClr val="black"/>
              </a:solidFill>
              <a:latin typeface="Arial" panose="020B0604020202020204" pitchFamily="34" charset="0"/>
              <a:ea typeface="+mn-ea"/>
              <a:cs typeface="Arial" panose="020B0604020202020204" pitchFamily="34" charset="0"/>
            </a:rPr>
            <a:t>I</a:t>
          </a:r>
          <a:r>
            <a:rPr lang="fr-SN" sz="3000" kern="1200" dirty="0">
              <a:latin typeface="Arial" panose="020B0604020202020204" pitchFamily="34" charset="0"/>
              <a:cs typeface="Arial" panose="020B0604020202020204" pitchFamily="34" charset="0"/>
            </a:rPr>
            <a:t>nnovation</a:t>
          </a:r>
          <a:endParaRPr lang="en-US" sz="3000" kern="1200" dirty="0">
            <a:latin typeface="Arial" panose="020B0604020202020204" pitchFamily="34" charset="0"/>
            <a:cs typeface="Arial" panose="020B0604020202020204" pitchFamily="34" charset="0"/>
          </a:endParaRPr>
        </a:p>
      </dsp:txBody>
      <dsp:txXfrm>
        <a:off x="37107" y="4347399"/>
        <a:ext cx="6189426" cy="685920"/>
      </dsp:txXfrm>
    </dsp:sp>
    <dsp:sp modelId="{EB799331-94C0-4A4C-86C2-ADE9D627A4CA}">
      <dsp:nvSpPr>
        <dsp:cNvPr id="0" name=""/>
        <dsp:cNvSpPr/>
      </dsp:nvSpPr>
      <dsp:spPr>
        <a:xfrm>
          <a:off x="0" y="5165466"/>
          <a:ext cx="6263640" cy="76013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fr-SN" sz="3300" b="1" kern="1200" dirty="0">
              <a:solidFill>
                <a:prstClr val="black"/>
              </a:solidFill>
              <a:latin typeface="Arial" panose="020B0604020202020204" pitchFamily="34" charset="0"/>
              <a:ea typeface="+mn-ea"/>
              <a:cs typeface="Arial" panose="020B0604020202020204" pitchFamily="34" charset="0"/>
            </a:rPr>
            <a:t>E</a:t>
          </a:r>
          <a:r>
            <a:rPr lang="fr-SN" sz="3300" kern="1200" dirty="0">
              <a:latin typeface="Arial" panose="020B0604020202020204" pitchFamily="34" charset="0"/>
              <a:cs typeface="Arial" panose="020B0604020202020204" pitchFamily="34" charset="0"/>
            </a:rPr>
            <a:t>xcellence</a:t>
          </a:r>
          <a:endParaRPr lang="en-US" sz="3300" kern="1200" dirty="0">
            <a:latin typeface="Arial" panose="020B0604020202020204" pitchFamily="34" charset="0"/>
            <a:cs typeface="Arial" panose="020B0604020202020204" pitchFamily="34" charset="0"/>
          </a:endParaRPr>
        </a:p>
      </dsp:txBody>
      <dsp:txXfrm>
        <a:off x="37107" y="5202573"/>
        <a:ext cx="6189426" cy="6859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01B90F-DDA3-0943-AA14-523E98DE3BCF}">
      <dsp:nvSpPr>
        <dsp:cNvPr id="0" name=""/>
        <dsp:cNvSpPr/>
      </dsp:nvSpPr>
      <dsp:spPr>
        <a:xfrm>
          <a:off x="0" y="34420"/>
          <a:ext cx="6263640" cy="76013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a:solidFill>
                <a:schemeClr val="tx1"/>
              </a:solidFill>
              <a:latin typeface="Arial" panose="020B0604020202020204" pitchFamily="34" charset="0"/>
              <a:cs typeface="Arial" panose="020B0604020202020204" pitchFamily="34" charset="0"/>
            </a:rPr>
            <a:t>E</a:t>
          </a:r>
          <a:r>
            <a:rPr lang="fr-SN" sz="3000" kern="1200">
              <a:latin typeface="Arial" panose="020B0604020202020204" pitchFamily="34" charset="0"/>
              <a:cs typeface="Arial" panose="020B0604020202020204" pitchFamily="34" charset="0"/>
            </a:rPr>
            <a:t>thique</a:t>
          </a:r>
          <a:endParaRPr lang="en-US" sz="3000" kern="1200" dirty="0">
            <a:latin typeface="Arial" panose="020B0604020202020204" pitchFamily="34" charset="0"/>
            <a:cs typeface="Arial" panose="020B0604020202020204" pitchFamily="34" charset="0"/>
          </a:endParaRPr>
        </a:p>
      </dsp:txBody>
      <dsp:txXfrm>
        <a:off x="37107" y="71527"/>
        <a:ext cx="6189426" cy="685920"/>
      </dsp:txXfrm>
    </dsp:sp>
    <dsp:sp modelId="{3D4B594E-791A-844A-A369-7671A6344F4B}">
      <dsp:nvSpPr>
        <dsp:cNvPr id="0" name=""/>
        <dsp:cNvSpPr/>
      </dsp:nvSpPr>
      <dsp:spPr>
        <a:xfrm>
          <a:off x="0" y="889595"/>
          <a:ext cx="6263640" cy="76013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dirty="0">
              <a:solidFill>
                <a:prstClr val="black"/>
              </a:solidFill>
              <a:latin typeface="Arial" panose="020B0604020202020204" pitchFamily="34" charset="0"/>
              <a:ea typeface="+mn-ea"/>
              <a:cs typeface="Arial" panose="020B0604020202020204" pitchFamily="34" charset="0"/>
            </a:rPr>
            <a:t>N</a:t>
          </a:r>
          <a:r>
            <a:rPr lang="fr-SN" sz="3000" kern="1200" dirty="0">
              <a:latin typeface="Arial" panose="020B0604020202020204" pitchFamily="34" charset="0"/>
              <a:cs typeface="Arial" panose="020B0604020202020204" pitchFamily="34" charset="0"/>
            </a:rPr>
            <a:t>oblesse</a:t>
          </a:r>
          <a:endParaRPr lang="en-US" sz="3000" kern="1200" dirty="0">
            <a:latin typeface="Arial" panose="020B0604020202020204" pitchFamily="34" charset="0"/>
            <a:cs typeface="Arial" panose="020B0604020202020204" pitchFamily="34" charset="0"/>
          </a:endParaRPr>
        </a:p>
      </dsp:txBody>
      <dsp:txXfrm>
        <a:off x="37107" y="926702"/>
        <a:ext cx="6189426" cy="685920"/>
      </dsp:txXfrm>
    </dsp:sp>
    <dsp:sp modelId="{9A14314B-A1BD-FB4E-98F8-2D8FF9A04B03}">
      <dsp:nvSpPr>
        <dsp:cNvPr id="0" name=""/>
        <dsp:cNvSpPr/>
      </dsp:nvSpPr>
      <dsp:spPr>
        <a:xfrm>
          <a:off x="0" y="1744769"/>
          <a:ext cx="6263640" cy="76013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dirty="0">
              <a:solidFill>
                <a:prstClr val="black"/>
              </a:solidFill>
              <a:latin typeface="Arial" panose="020B0604020202020204" pitchFamily="34" charset="0"/>
              <a:ea typeface="+mn-ea"/>
              <a:cs typeface="Arial" panose="020B0604020202020204" pitchFamily="34" charset="0"/>
            </a:rPr>
            <a:t>E</a:t>
          </a:r>
          <a:r>
            <a:rPr lang="fr-SN" sz="3000" kern="1200" dirty="0">
              <a:latin typeface="Arial" panose="020B0604020202020204" pitchFamily="34" charset="0"/>
              <a:cs typeface="Arial" panose="020B0604020202020204" pitchFamily="34" charset="0"/>
            </a:rPr>
            <a:t>ngagement</a:t>
          </a:r>
          <a:endParaRPr lang="en-US" sz="3000" kern="1200" dirty="0">
            <a:latin typeface="Arial" panose="020B0604020202020204" pitchFamily="34" charset="0"/>
            <a:cs typeface="Arial" panose="020B0604020202020204" pitchFamily="34" charset="0"/>
          </a:endParaRPr>
        </a:p>
      </dsp:txBody>
      <dsp:txXfrm>
        <a:off x="37107" y="1781876"/>
        <a:ext cx="6189426" cy="685920"/>
      </dsp:txXfrm>
    </dsp:sp>
    <dsp:sp modelId="{5CCEE779-59F8-FE42-B707-19D550B032E4}">
      <dsp:nvSpPr>
        <dsp:cNvPr id="0" name=""/>
        <dsp:cNvSpPr/>
      </dsp:nvSpPr>
      <dsp:spPr>
        <a:xfrm>
          <a:off x="0" y="2599943"/>
          <a:ext cx="6263640" cy="76013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dirty="0">
              <a:solidFill>
                <a:prstClr val="black"/>
              </a:solidFill>
              <a:latin typeface="Arial" panose="020B0604020202020204" pitchFamily="34" charset="0"/>
              <a:ea typeface="+mn-ea"/>
              <a:cs typeface="Arial" panose="020B0604020202020204" pitchFamily="34" charset="0"/>
            </a:rPr>
            <a:t>R</a:t>
          </a:r>
          <a:r>
            <a:rPr lang="fr-SN" sz="3000" kern="1200" dirty="0">
              <a:latin typeface="Arial" panose="020B0604020202020204" pitchFamily="34" charset="0"/>
              <a:cs typeface="Arial" panose="020B0604020202020204" pitchFamily="34" charset="0"/>
            </a:rPr>
            <a:t>esponsabilité</a:t>
          </a:r>
          <a:endParaRPr lang="en-US" sz="3000" kern="1200" dirty="0">
            <a:latin typeface="Arial" panose="020B0604020202020204" pitchFamily="34" charset="0"/>
            <a:cs typeface="Arial" panose="020B0604020202020204" pitchFamily="34" charset="0"/>
          </a:endParaRPr>
        </a:p>
      </dsp:txBody>
      <dsp:txXfrm>
        <a:off x="37107" y="2637050"/>
        <a:ext cx="6189426" cy="685920"/>
      </dsp:txXfrm>
    </dsp:sp>
    <dsp:sp modelId="{9732ECF7-CA15-1941-9069-CD70A7EEB7FF}">
      <dsp:nvSpPr>
        <dsp:cNvPr id="0" name=""/>
        <dsp:cNvSpPr/>
      </dsp:nvSpPr>
      <dsp:spPr>
        <a:xfrm>
          <a:off x="0" y="3455118"/>
          <a:ext cx="6263640" cy="760134"/>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dirty="0">
              <a:solidFill>
                <a:prstClr val="black"/>
              </a:solidFill>
              <a:latin typeface="Arial" panose="020B0604020202020204" pitchFamily="34" charset="0"/>
              <a:ea typeface="+mn-ea"/>
              <a:cs typeface="Arial" panose="020B0604020202020204" pitchFamily="34" charset="0"/>
            </a:rPr>
            <a:t>G</a:t>
          </a:r>
          <a:r>
            <a:rPr lang="fr-SN" sz="3000" kern="1200" dirty="0">
              <a:latin typeface="Arial" panose="020B0604020202020204" pitchFamily="34" charset="0"/>
              <a:cs typeface="Arial" panose="020B0604020202020204" pitchFamily="34" charset="0"/>
            </a:rPr>
            <a:t>énérosité</a:t>
          </a:r>
          <a:endParaRPr lang="en-US" sz="3000" kern="1200" dirty="0">
            <a:latin typeface="Arial" panose="020B0604020202020204" pitchFamily="34" charset="0"/>
            <a:cs typeface="Arial" panose="020B0604020202020204" pitchFamily="34" charset="0"/>
          </a:endParaRPr>
        </a:p>
      </dsp:txBody>
      <dsp:txXfrm>
        <a:off x="37107" y="3492225"/>
        <a:ext cx="6189426" cy="685920"/>
      </dsp:txXfrm>
    </dsp:sp>
    <dsp:sp modelId="{491EB882-CB40-EA42-B7F6-A05003DBF5C1}">
      <dsp:nvSpPr>
        <dsp:cNvPr id="0" name=""/>
        <dsp:cNvSpPr/>
      </dsp:nvSpPr>
      <dsp:spPr>
        <a:xfrm>
          <a:off x="0" y="4310292"/>
          <a:ext cx="6263640" cy="76013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SN" sz="3000" b="1" kern="1200" dirty="0">
              <a:solidFill>
                <a:prstClr val="black"/>
              </a:solidFill>
              <a:latin typeface="Arial" panose="020B0604020202020204" pitchFamily="34" charset="0"/>
              <a:ea typeface="+mn-ea"/>
              <a:cs typeface="Arial" panose="020B0604020202020204" pitchFamily="34" charset="0"/>
            </a:rPr>
            <a:t>I</a:t>
          </a:r>
          <a:r>
            <a:rPr lang="fr-SN" sz="3000" kern="1200" dirty="0">
              <a:latin typeface="Arial" panose="020B0604020202020204" pitchFamily="34" charset="0"/>
              <a:cs typeface="Arial" panose="020B0604020202020204" pitchFamily="34" charset="0"/>
            </a:rPr>
            <a:t>nnovation</a:t>
          </a:r>
          <a:endParaRPr lang="en-US" sz="3000" kern="1200" dirty="0">
            <a:latin typeface="Arial" panose="020B0604020202020204" pitchFamily="34" charset="0"/>
            <a:cs typeface="Arial" panose="020B0604020202020204" pitchFamily="34" charset="0"/>
          </a:endParaRPr>
        </a:p>
      </dsp:txBody>
      <dsp:txXfrm>
        <a:off x="37107" y="4347399"/>
        <a:ext cx="6189426" cy="685920"/>
      </dsp:txXfrm>
    </dsp:sp>
    <dsp:sp modelId="{EB799331-94C0-4A4C-86C2-ADE9D627A4CA}">
      <dsp:nvSpPr>
        <dsp:cNvPr id="0" name=""/>
        <dsp:cNvSpPr/>
      </dsp:nvSpPr>
      <dsp:spPr>
        <a:xfrm>
          <a:off x="0" y="5165466"/>
          <a:ext cx="6263640" cy="76013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fr-SN" sz="3300" b="1" kern="1200" dirty="0">
              <a:solidFill>
                <a:prstClr val="black"/>
              </a:solidFill>
              <a:latin typeface="Arial" panose="020B0604020202020204" pitchFamily="34" charset="0"/>
              <a:ea typeface="+mn-ea"/>
              <a:cs typeface="Arial" panose="020B0604020202020204" pitchFamily="34" charset="0"/>
            </a:rPr>
            <a:t>E</a:t>
          </a:r>
          <a:r>
            <a:rPr lang="fr-SN" sz="3300" kern="1200" dirty="0">
              <a:latin typeface="Arial" panose="020B0604020202020204" pitchFamily="34" charset="0"/>
              <a:cs typeface="Arial" panose="020B0604020202020204" pitchFamily="34" charset="0"/>
            </a:rPr>
            <a:t>xcellence</a:t>
          </a:r>
          <a:endParaRPr lang="en-US" sz="3300" kern="1200" dirty="0">
            <a:latin typeface="Arial" panose="020B0604020202020204" pitchFamily="34" charset="0"/>
            <a:cs typeface="Arial" panose="020B0604020202020204" pitchFamily="34" charset="0"/>
          </a:endParaRPr>
        </a:p>
      </dsp:txBody>
      <dsp:txXfrm>
        <a:off x="37107" y="5202573"/>
        <a:ext cx="6189426" cy="6859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CA838-4D8F-8148-B45A-6764E02635A1}">
      <dsp:nvSpPr>
        <dsp:cNvPr id="0" name=""/>
        <dsp:cNvSpPr/>
      </dsp:nvSpPr>
      <dsp:spPr>
        <a:xfrm>
          <a:off x="9266515" y="1639996"/>
          <a:ext cx="91440" cy="649775"/>
        </a:xfrm>
        <a:custGeom>
          <a:avLst/>
          <a:gdLst/>
          <a:ahLst/>
          <a:cxnLst/>
          <a:rect l="0" t="0" r="0" b="0"/>
          <a:pathLst>
            <a:path>
              <a:moveTo>
                <a:pt x="45720" y="0"/>
              </a:moveTo>
              <a:lnTo>
                <a:pt x="45720" y="649775"/>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479E2F-43BD-E34E-A09F-CA4417665566}">
      <dsp:nvSpPr>
        <dsp:cNvPr id="0" name=""/>
        <dsp:cNvSpPr/>
      </dsp:nvSpPr>
      <dsp:spPr>
        <a:xfrm>
          <a:off x="6535844" y="1639996"/>
          <a:ext cx="91440" cy="649775"/>
        </a:xfrm>
        <a:custGeom>
          <a:avLst/>
          <a:gdLst/>
          <a:ahLst/>
          <a:cxnLst/>
          <a:rect l="0" t="0" r="0" b="0"/>
          <a:pathLst>
            <a:path>
              <a:moveTo>
                <a:pt x="45720" y="0"/>
              </a:moveTo>
              <a:lnTo>
                <a:pt x="45720" y="649775"/>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4F9149-CC48-6044-9099-DA3593CD4BF3}">
      <dsp:nvSpPr>
        <dsp:cNvPr id="0" name=""/>
        <dsp:cNvSpPr/>
      </dsp:nvSpPr>
      <dsp:spPr>
        <a:xfrm>
          <a:off x="3805173" y="1639996"/>
          <a:ext cx="91440" cy="649775"/>
        </a:xfrm>
        <a:custGeom>
          <a:avLst/>
          <a:gdLst/>
          <a:ahLst/>
          <a:cxnLst/>
          <a:rect l="0" t="0" r="0" b="0"/>
          <a:pathLst>
            <a:path>
              <a:moveTo>
                <a:pt x="45720" y="0"/>
              </a:moveTo>
              <a:lnTo>
                <a:pt x="45720" y="649775"/>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337540-717C-894D-8ADF-EA54AC963EB4}">
      <dsp:nvSpPr>
        <dsp:cNvPr id="0" name=""/>
        <dsp:cNvSpPr/>
      </dsp:nvSpPr>
      <dsp:spPr>
        <a:xfrm>
          <a:off x="1074501" y="1639996"/>
          <a:ext cx="91440" cy="649775"/>
        </a:xfrm>
        <a:custGeom>
          <a:avLst/>
          <a:gdLst/>
          <a:ahLst/>
          <a:cxnLst/>
          <a:rect l="0" t="0" r="0" b="0"/>
          <a:pathLst>
            <a:path>
              <a:moveTo>
                <a:pt x="45720" y="0"/>
              </a:moveTo>
              <a:lnTo>
                <a:pt x="45720" y="649775"/>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D3111D-B7EE-8642-A17C-485B1C660097}">
      <dsp:nvSpPr>
        <dsp:cNvPr id="0" name=""/>
        <dsp:cNvSpPr/>
      </dsp:nvSpPr>
      <dsp:spPr>
        <a:xfrm>
          <a:off x="3129" y="221289"/>
          <a:ext cx="2234185" cy="1418707"/>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DDFB7822-F1C0-244C-AD79-5E508EF9D88A}">
      <dsp:nvSpPr>
        <dsp:cNvPr id="0" name=""/>
        <dsp:cNvSpPr/>
      </dsp:nvSpPr>
      <dsp:spPr>
        <a:xfrm>
          <a:off x="251371" y="457119"/>
          <a:ext cx="2234185" cy="141870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150000"/>
            </a:lnSpc>
            <a:spcBef>
              <a:spcPct val="0"/>
            </a:spcBef>
            <a:spcAft>
              <a:spcPct val="35000"/>
            </a:spcAft>
            <a:buNone/>
          </a:pPr>
          <a:r>
            <a:rPr lang="fr-FR" sz="1800" b="1" i="0" kern="1200" dirty="0">
              <a:latin typeface="Arial Narrow" panose="020B0604020202020204" pitchFamily="34" charset="0"/>
              <a:cs typeface="Arial Narrow" panose="020B0604020202020204" pitchFamily="34" charset="0"/>
            </a:rPr>
            <a:t>Pourquoi</a:t>
          </a:r>
          <a:endParaRPr lang="en-US" sz="1400" b="1" i="0" kern="1200" dirty="0">
            <a:latin typeface="Arial Narrow" panose="020B0604020202020204" pitchFamily="34" charset="0"/>
            <a:cs typeface="Arial Narrow" panose="020B0604020202020204" pitchFamily="34" charset="0"/>
          </a:endParaRPr>
        </a:p>
      </dsp:txBody>
      <dsp:txXfrm>
        <a:off x="292924" y="498672"/>
        <a:ext cx="2151079" cy="1335601"/>
      </dsp:txXfrm>
    </dsp:sp>
    <dsp:sp modelId="{60357327-43B0-7B46-8FAA-5DB311CBEEFD}">
      <dsp:nvSpPr>
        <dsp:cNvPr id="0" name=""/>
        <dsp:cNvSpPr/>
      </dsp:nvSpPr>
      <dsp:spPr>
        <a:xfrm>
          <a:off x="3129" y="2289772"/>
          <a:ext cx="2234185" cy="1418707"/>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588806A-6272-3D49-9086-89B12FA2A3BF}">
      <dsp:nvSpPr>
        <dsp:cNvPr id="0" name=""/>
        <dsp:cNvSpPr/>
      </dsp:nvSpPr>
      <dsp:spPr>
        <a:xfrm>
          <a:off x="251371" y="2525603"/>
          <a:ext cx="2234185" cy="141870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150000"/>
            </a:lnSpc>
            <a:spcBef>
              <a:spcPct val="0"/>
            </a:spcBef>
            <a:spcAft>
              <a:spcPct val="35000"/>
            </a:spcAft>
            <a:buNone/>
          </a:pPr>
          <a:r>
            <a:rPr lang="fr-FR" sz="1400" b="0" i="0" kern="1200">
              <a:latin typeface="Arial Narrow" panose="020B0604020202020204" pitchFamily="34" charset="0"/>
              <a:cs typeface="Arial Narrow" panose="020B0604020202020204" pitchFamily="34" charset="0"/>
            </a:rPr>
            <a:t>Apporter à tous, l’énergie pour briller.</a:t>
          </a:r>
          <a:endParaRPr lang="en-US" sz="1400" b="0" i="0" kern="1200">
            <a:latin typeface="Arial Narrow" panose="020B0604020202020204" pitchFamily="34" charset="0"/>
            <a:cs typeface="Arial Narrow" panose="020B0604020202020204" pitchFamily="34" charset="0"/>
          </a:endParaRPr>
        </a:p>
      </dsp:txBody>
      <dsp:txXfrm>
        <a:off x="292924" y="2567156"/>
        <a:ext cx="2151079" cy="1335601"/>
      </dsp:txXfrm>
    </dsp:sp>
    <dsp:sp modelId="{88D7EEBF-C51E-C349-8DB4-2A163416CA68}">
      <dsp:nvSpPr>
        <dsp:cNvPr id="0" name=""/>
        <dsp:cNvSpPr/>
      </dsp:nvSpPr>
      <dsp:spPr>
        <a:xfrm>
          <a:off x="2733800" y="221289"/>
          <a:ext cx="2234185" cy="1418707"/>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AE7E5A3F-13F8-B84D-8B6E-92A61D47D658}">
      <dsp:nvSpPr>
        <dsp:cNvPr id="0" name=""/>
        <dsp:cNvSpPr/>
      </dsp:nvSpPr>
      <dsp:spPr>
        <a:xfrm>
          <a:off x="2982043" y="457119"/>
          <a:ext cx="2234185" cy="141870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150000"/>
            </a:lnSpc>
            <a:spcBef>
              <a:spcPct val="0"/>
            </a:spcBef>
            <a:spcAft>
              <a:spcPct val="35000"/>
            </a:spcAft>
            <a:buNone/>
          </a:pPr>
          <a:r>
            <a:rPr lang="fr-FR" sz="1800" b="1" i="0" kern="1200" dirty="0">
              <a:latin typeface="Arial Narrow" panose="020B0604020202020204" pitchFamily="34" charset="0"/>
              <a:cs typeface="Arial Narrow" panose="020B0604020202020204" pitchFamily="34" charset="0"/>
            </a:rPr>
            <a:t>Mission</a:t>
          </a:r>
          <a:endParaRPr lang="en-US" sz="1400" b="1" i="0" kern="1200" dirty="0">
            <a:latin typeface="Arial Narrow" panose="020B0604020202020204" pitchFamily="34" charset="0"/>
            <a:cs typeface="Arial Narrow" panose="020B0604020202020204" pitchFamily="34" charset="0"/>
          </a:endParaRPr>
        </a:p>
      </dsp:txBody>
      <dsp:txXfrm>
        <a:off x="3023596" y="498672"/>
        <a:ext cx="2151079" cy="1335601"/>
      </dsp:txXfrm>
    </dsp:sp>
    <dsp:sp modelId="{CBD75281-0E3B-404A-8F65-475AADBD9FA0}">
      <dsp:nvSpPr>
        <dsp:cNvPr id="0" name=""/>
        <dsp:cNvSpPr/>
      </dsp:nvSpPr>
      <dsp:spPr>
        <a:xfrm>
          <a:off x="2733800" y="2289772"/>
          <a:ext cx="2234185" cy="1418707"/>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B1D4470A-A65B-184B-AFF9-E692A4645564}">
      <dsp:nvSpPr>
        <dsp:cNvPr id="0" name=""/>
        <dsp:cNvSpPr/>
      </dsp:nvSpPr>
      <dsp:spPr>
        <a:xfrm>
          <a:off x="2982043" y="2525603"/>
          <a:ext cx="2234185" cy="141870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150000"/>
            </a:lnSpc>
            <a:spcBef>
              <a:spcPct val="0"/>
            </a:spcBef>
            <a:spcAft>
              <a:spcPct val="35000"/>
            </a:spcAft>
            <a:buNone/>
          </a:pPr>
          <a:r>
            <a:rPr lang="fr-FR" sz="1400" b="0" i="0" kern="1200" dirty="0">
              <a:latin typeface="Arial Narrow" panose="020B0604020202020204" pitchFamily="34" charset="0"/>
              <a:cs typeface="Arial Narrow" panose="020B0604020202020204" pitchFamily="34" charset="0"/>
            </a:rPr>
            <a:t>Concevoir et fournir des solutions énergétiques optimales.</a:t>
          </a:r>
          <a:endParaRPr lang="en-US" sz="1400" b="0" i="0" kern="1200" dirty="0">
            <a:latin typeface="Arial Narrow" panose="020B0604020202020204" pitchFamily="34" charset="0"/>
            <a:cs typeface="Arial Narrow" panose="020B0604020202020204" pitchFamily="34" charset="0"/>
          </a:endParaRPr>
        </a:p>
      </dsp:txBody>
      <dsp:txXfrm>
        <a:off x="3023596" y="2567156"/>
        <a:ext cx="2151079" cy="1335601"/>
      </dsp:txXfrm>
    </dsp:sp>
    <dsp:sp modelId="{9D41852D-99B2-7348-BE5E-21E0218FA58F}">
      <dsp:nvSpPr>
        <dsp:cNvPr id="0" name=""/>
        <dsp:cNvSpPr/>
      </dsp:nvSpPr>
      <dsp:spPr>
        <a:xfrm>
          <a:off x="5464471" y="221289"/>
          <a:ext cx="2234185" cy="1418707"/>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AA281E1-9D1C-DE4D-A512-E70E87746C85}">
      <dsp:nvSpPr>
        <dsp:cNvPr id="0" name=""/>
        <dsp:cNvSpPr/>
      </dsp:nvSpPr>
      <dsp:spPr>
        <a:xfrm>
          <a:off x="5712714" y="457119"/>
          <a:ext cx="2234185" cy="141870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150000"/>
            </a:lnSpc>
            <a:spcBef>
              <a:spcPct val="0"/>
            </a:spcBef>
            <a:spcAft>
              <a:spcPct val="35000"/>
            </a:spcAft>
            <a:buNone/>
          </a:pPr>
          <a:r>
            <a:rPr lang="fr-FR" sz="1800" b="1" i="0" kern="1200" dirty="0">
              <a:latin typeface="Arial Narrow" panose="020B0604020202020204" pitchFamily="34" charset="0"/>
              <a:cs typeface="Arial Narrow" panose="020B0604020202020204" pitchFamily="34" charset="0"/>
            </a:rPr>
            <a:t>Vision</a:t>
          </a:r>
          <a:endParaRPr lang="en-US" sz="1400" b="1" i="0" kern="1200" dirty="0">
            <a:latin typeface="Arial Narrow" panose="020B0604020202020204" pitchFamily="34" charset="0"/>
            <a:cs typeface="Arial Narrow" panose="020B0604020202020204" pitchFamily="34" charset="0"/>
          </a:endParaRPr>
        </a:p>
      </dsp:txBody>
      <dsp:txXfrm>
        <a:off x="5754267" y="498672"/>
        <a:ext cx="2151079" cy="1335601"/>
      </dsp:txXfrm>
    </dsp:sp>
    <dsp:sp modelId="{441359AF-81E5-A34F-B94D-277E38DC0BC3}">
      <dsp:nvSpPr>
        <dsp:cNvPr id="0" name=""/>
        <dsp:cNvSpPr/>
      </dsp:nvSpPr>
      <dsp:spPr>
        <a:xfrm>
          <a:off x="5464471" y="2289772"/>
          <a:ext cx="2234185" cy="1418707"/>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329A3970-9B14-374C-A349-D66CB02463C8}">
      <dsp:nvSpPr>
        <dsp:cNvPr id="0" name=""/>
        <dsp:cNvSpPr/>
      </dsp:nvSpPr>
      <dsp:spPr>
        <a:xfrm>
          <a:off x="5712714" y="2525603"/>
          <a:ext cx="2234185" cy="141870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150000"/>
            </a:lnSpc>
            <a:spcBef>
              <a:spcPct val="0"/>
            </a:spcBef>
            <a:spcAft>
              <a:spcPct val="35000"/>
            </a:spcAft>
            <a:buNone/>
          </a:pPr>
          <a:r>
            <a:rPr lang="fr-FR" sz="1400" b="0" i="0" kern="1200" dirty="0">
              <a:latin typeface="Arial Narrow" panose="020B0604020202020204" pitchFamily="34" charset="0"/>
              <a:cs typeface="Arial Narrow" panose="020B0604020202020204" pitchFamily="34" charset="0"/>
            </a:rPr>
            <a:t>Être leader mondial de solutions énergétiques.</a:t>
          </a:r>
          <a:endParaRPr lang="en-US" sz="1400" b="0" i="0" kern="1200" dirty="0">
            <a:latin typeface="Arial Narrow" panose="020B0604020202020204" pitchFamily="34" charset="0"/>
            <a:cs typeface="Arial Narrow" panose="020B0604020202020204" pitchFamily="34" charset="0"/>
          </a:endParaRPr>
        </a:p>
      </dsp:txBody>
      <dsp:txXfrm>
        <a:off x="5754267" y="2567156"/>
        <a:ext cx="2151079" cy="1335601"/>
      </dsp:txXfrm>
    </dsp:sp>
    <dsp:sp modelId="{01CE8A5D-513F-4A44-86DC-48010F8B9F00}">
      <dsp:nvSpPr>
        <dsp:cNvPr id="0" name=""/>
        <dsp:cNvSpPr/>
      </dsp:nvSpPr>
      <dsp:spPr>
        <a:xfrm>
          <a:off x="8195142" y="221289"/>
          <a:ext cx="2234185" cy="1418707"/>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AE398F00-6640-BA4D-9436-3EA8F8A965A7}">
      <dsp:nvSpPr>
        <dsp:cNvPr id="0" name=""/>
        <dsp:cNvSpPr/>
      </dsp:nvSpPr>
      <dsp:spPr>
        <a:xfrm>
          <a:off x="8443385" y="457119"/>
          <a:ext cx="2234185" cy="141870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150000"/>
            </a:lnSpc>
            <a:spcBef>
              <a:spcPct val="0"/>
            </a:spcBef>
            <a:spcAft>
              <a:spcPct val="35000"/>
            </a:spcAft>
            <a:buNone/>
          </a:pPr>
          <a:r>
            <a:rPr lang="fr-FR" sz="1800" b="1" i="0" kern="1200" dirty="0">
              <a:latin typeface="Arial Narrow" panose="020B0604020202020204" pitchFamily="34" charset="0"/>
              <a:cs typeface="Arial Narrow" panose="020B0604020202020204" pitchFamily="34" charset="0"/>
            </a:rPr>
            <a:t>Valeurs</a:t>
          </a:r>
          <a:endParaRPr lang="fr-FR" sz="1400" b="1" i="0" kern="1200" dirty="0">
            <a:latin typeface="Arial Narrow" panose="020B0604020202020204" pitchFamily="34" charset="0"/>
            <a:cs typeface="Arial Narrow" panose="020B0604020202020204" pitchFamily="34" charset="0"/>
          </a:endParaRPr>
        </a:p>
      </dsp:txBody>
      <dsp:txXfrm>
        <a:off x="8484938" y="498672"/>
        <a:ext cx="2151079" cy="1335601"/>
      </dsp:txXfrm>
    </dsp:sp>
    <dsp:sp modelId="{8C05AB30-9F9E-8D46-A9A4-ECE1EF8B3CA4}">
      <dsp:nvSpPr>
        <dsp:cNvPr id="0" name=""/>
        <dsp:cNvSpPr/>
      </dsp:nvSpPr>
      <dsp:spPr>
        <a:xfrm>
          <a:off x="8195142" y="2289772"/>
          <a:ext cx="2234185" cy="1418707"/>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34807DFB-42A8-4C4B-B7EA-F0BF2F3B57B2}">
      <dsp:nvSpPr>
        <dsp:cNvPr id="0" name=""/>
        <dsp:cNvSpPr/>
      </dsp:nvSpPr>
      <dsp:spPr>
        <a:xfrm>
          <a:off x="8443385" y="2525603"/>
          <a:ext cx="2234185" cy="141870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150000"/>
            </a:lnSpc>
            <a:spcBef>
              <a:spcPct val="0"/>
            </a:spcBef>
            <a:spcAft>
              <a:spcPct val="35000"/>
            </a:spcAft>
            <a:buNone/>
          </a:pPr>
          <a:r>
            <a:rPr lang="fr-SN" sz="1400" b="0" i="0" kern="1200" dirty="0">
              <a:latin typeface="Arial Narrow" panose="020B0604020202020204" pitchFamily="34" charset="0"/>
              <a:cs typeface="Arial Narrow" panose="020B0604020202020204" pitchFamily="34" charset="0"/>
            </a:rPr>
            <a:t>Ethique - Noblesse - Engagement - Responsabilité - Générosité - Innovation - Excellence </a:t>
          </a:r>
          <a:endParaRPr lang="fr-FR" sz="1400" b="0" i="0" kern="1200" dirty="0">
            <a:latin typeface="Arial Narrow" panose="020B0604020202020204" pitchFamily="34" charset="0"/>
            <a:cs typeface="Arial Narrow" panose="020B0604020202020204" pitchFamily="34" charset="0"/>
          </a:endParaRPr>
        </a:p>
      </dsp:txBody>
      <dsp:txXfrm>
        <a:off x="8484938" y="2567156"/>
        <a:ext cx="2151079" cy="133560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39FD96-3A3C-2946-BC4A-12EBCF27593E}" type="datetimeFigureOut">
              <a:rPr lang="fr-FR" smtClean="0"/>
              <a:t>31/08/2023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3A19C5-A1CB-6E4A-BE7E-203CF6420BF4}" type="slidenum">
              <a:rPr lang="fr-FR" smtClean="0"/>
              <a:t>‹N°›</a:t>
            </a:fld>
            <a:endParaRPr lang="fr-FR"/>
          </a:p>
        </p:txBody>
      </p:sp>
    </p:spTree>
    <p:extLst>
      <p:ext uri="{BB962C8B-B14F-4D97-AF65-F5344CB8AC3E}">
        <p14:creationId xmlns:p14="http://schemas.microsoft.com/office/powerpoint/2010/main" val="3430040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DDFCA3-7826-DEF7-4295-C32C0B97BAA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99DB4EC-F979-9FD0-86A6-536DA306FA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F18C26A-15EA-1F69-27F7-DC64DBA64989}"/>
              </a:ext>
            </a:extLst>
          </p:cNvPr>
          <p:cNvSpPr>
            <a:spLocks noGrp="1"/>
          </p:cNvSpPr>
          <p:nvPr>
            <p:ph type="dt" sz="half" idx="10"/>
          </p:nvPr>
        </p:nvSpPr>
        <p:spPr/>
        <p:txBody>
          <a:bodyPr/>
          <a:lstStyle/>
          <a:p>
            <a:fld id="{86C90509-455D-164B-B8D3-958E1C9138B3}" type="datetimeFigureOut">
              <a:rPr lang="fr-FR" smtClean="0"/>
              <a:t>31/08/2023</a:t>
            </a:fld>
            <a:endParaRPr lang="fr-FR"/>
          </a:p>
        </p:txBody>
      </p:sp>
      <p:sp>
        <p:nvSpPr>
          <p:cNvPr id="5" name="Espace réservé du pied de page 4">
            <a:extLst>
              <a:ext uri="{FF2B5EF4-FFF2-40B4-BE49-F238E27FC236}">
                <a16:creationId xmlns:a16="http://schemas.microsoft.com/office/drawing/2014/main" id="{A5B335F6-29FF-9240-8AB6-6D4B9C12238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F383DAF-8548-2192-0CDB-57E4078CCBF7}"/>
              </a:ext>
            </a:extLst>
          </p:cNvPr>
          <p:cNvSpPr>
            <a:spLocks noGrp="1"/>
          </p:cNvSpPr>
          <p:nvPr>
            <p:ph type="sldNum" sz="quarter" idx="12"/>
          </p:nvPr>
        </p:nvSpPr>
        <p:spPr/>
        <p:txBody>
          <a:bodyPr/>
          <a:lstStyle/>
          <a:p>
            <a:fld id="{43A17282-8BA6-CE4C-B615-C877807DAB32}" type="slidenum">
              <a:rPr lang="fr-FR" smtClean="0"/>
              <a:t>‹N°›</a:t>
            </a:fld>
            <a:endParaRPr lang="fr-FR"/>
          </a:p>
        </p:txBody>
      </p:sp>
    </p:spTree>
    <p:extLst>
      <p:ext uri="{BB962C8B-B14F-4D97-AF65-F5344CB8AC3E}">
        <p14:creationId xmlns:p14="http://schemas.microsoft.com/office/powerpoint/2010/main" val="3086124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7D1FFA-9F9C-74DD-D122-266CA3662EE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49FC1DE-6B41-3DDC-5A0F-8D1F1FDA846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6B3EDC2-E1CB-A71D-1F55-DA6DBEDD76F2}"/>
              </a:ext>
            </a:extLst>
          </p:cNvPr>
          <p:cNvSpPr>
            <a:spLocks noGrp="1"/>
          </p:cNvSpPr>
          <p:nvPr>
            <p:ph type="dt" sz="half" idx="10"/>
          </p:nvPr>
        </p:nvSpPr>
        <p:spPr/>
        <p:txBody>
          <a:bodyPr/>
          <a:lstStyle/>
          <a:p>
            <a:fld id="{86C90509-455D-164B-B8D3-958E1C9138B3}" type="datetimeFigureOut">
              <a:rPr lang="fr-FR" smtClean="0"/>
              <a:t>31/08/2023</a:t>
            </a:fld>
            <a:endParaRPr lang="fr-FR"/>
          </a:p>
        </p:txBody>
      </p:sp>
      <p:sp>
        <p:nvSpPr>
          <p:cNvPr id="5" name="Espace réservé du pied de page 4">
            <a:extLst>
              <a:ext uri="{FF2B5EF4-FFF2-40B4-BE49-F238E27FC236}">
                <a16:creationId xmlns:a16="http://schemas.microsoft.com/office/drawing/2014/main" id="{1D41C2CE-7D5E-41A0-7420-779C03C7A3A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12A1612-13DB-B789-7EC6-C4A712A6A5E5}"/>
              </a:ext>
            </a:extLst>
          </p:cNvPr>
          <p:cNvSpPr>
            <a:spLocks noGrp="1"/>
          </p:cNvSpPr>
          <p:nvPr>
            <p:ph type="sldNum" sz="quarter" idx="12"/>
          </p:nvPr>
        </p:nvSpPr>
        <p:spPr/>
        <p:txBody>
          <a:bodyPr/>
          <a:lstStyle/>
          <a:p>
            <a:fld id="{43A17282-8BA6-CE4C-B615-C877807DAB32}" type="slidenum">
              <a:rPr lang="fr-FR" smtClean="0"/>
              <a:t>‹N°›</a:t>
            </a:fld>
            <a:endParaRPr lang="fr-FR"/>
          </a:p>
        </p:txBody>
      </p:sp>
    </p:spTree>
    <p:extLst>
      <p:ext uri="{BB962C8B-B14F-4D97-AF65-F5344CB8AC3E}">
        <p14:creationId xmlns:p14="http://schemas.microsoft.com/office/powerpoint/2010/main" val="487845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C8A63D4-28F8-23ED-D5D8-48AAEC8E43D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9E0BD2F-B3B7-C388-568C-0C17567B913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5573D3F-8745-0741-2301-AA9C7ABB540D}"/>
              </a:ext>
            </a:extLst>
          </p:cNvPr>
          <p:cNvSpPr>
            <a:spLocks noGrp="1"/>
          </p:cNvSpPr>
          <p:nvPr>
            <p:ph type="dt" sz="half" idx="10"/>
          </p:nvPr>
        </p:nvSpPr>
        <p:spPr/>
        <p:txBody>
          <a:bodyPr/>
          <a:lstStyle/>
          <a:p>
            <a:fld id="{86C90509-455D-164B-B8D3-958E1C9138B3}" type="datetimeFigureOut">
              <a:rPr lang="fr-FR" smtClean="0"/>
              <a:t>31/08/2023</a:t>
            </a:fld>
            <a:endParaRPr lang="fr-FR"/>
          </a:p>
        </p:txBody>
      </p:sp>
      <p:sp>
        <p:nvSpPr>
          <p:cNvPr id="5" name="Espace réservé du pied de page 4">
            <a:extLst>
              <a:ext uri="{FF2B5EF4-FFF2-40B4-BE49-F238E27FC236}">
                <a16:creationId xmlns:a16="http://schemas.microsoft.com/office/drawing/2014/main" id="{37429682-8D41-E074-9D2E-6DEBDD6788E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48AD8A-6667-BB1A-AE33-37D470EB9FE6}"/>
              </a:ext>
            </a:extLst>
          </p:cNvPr>
          <p:cNvSpPr>
            <a:spLocks noGrp="1"/>
          </p:cNvSpPr>
          <p:nvPr>
            <p:ph type="sldNum" sz="quarter" idx="12"/>
          </p:nvPr>
        </p:nvSpPr>
        <p:spPr/>
        <p:txBody>
          <a:bodyPr/>
          <a:lstStyle/>
          <a:p>
            <a:fld id="{43A17282-8BA6-CE4C-B615-C877807DAB32}" type="slidenum">
              <a:rPr lang="fr-FR" smtClean="0"/>
              <a:t>‹N°›</a:t>
            </a:fld>
            <a:endParaRPr lang="fr-FR"/>
          </a:p>
        </p:txBody>
      </p:sp>
    </p:spTree>
    <p:extLst>
      <p:ext uri="{BB962C8B-B14F-4D97-AF65-F5344CB8AC3E}">
        <p14:creationId xmlns:p14="http://schemas.microsoft.com/office/powerpoint/2010/main" val="2648631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5DF5FB-082F-9434-67F7-EB287DD17B9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1B821A9-44C3-8DB9-ABBF-C0B1F31025F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68DDBDE-ADEB-83A7-8BA2-36E4EA9D5CCA}"/>
              </a:ext>
            </a:extLst>
          </p:cNvPr>
          <p:cNvSpPr>
            <a:spLocks noGrp="1"/>
          </p:cNvSpPr>
          <p:nvPr>
            <p:ph type="dt" sz="half" idx="10"/>
          </p:nvPr>
        </p:nvSpPr>
        <p:spPr/>
        <p:txBody>
          <a:bodyPr/>
          <a:lstStyle/>
          <a:p>
            <a:fld id="{86C90509-455D-164B-B8D3-958E1C9138B3}" type="datetimeFigureOut">
              <a:rPr lang="fr-FR" smtClean="0"/>
              <a:t>31/08/2023</a:t>
            </a:fld>
            <a:endParaRPr lang="fr-FR"/>
          </a:p>
        </p:txBody>
      </p:sp>
      <p:sp>
        <p:nvSpPr>
          <p:cNvPr id="5" name="Espace réservé du pied de page 4">
            <a:extLst>
              <a:ext uri="{FF2B5EF4-FFF2-40B4-BE49-F238E27FC236}">
                <a16:creationId xmlns:a16="http://schemas.microsoft.com/office/drawing/2014/main" id="{464E6F44-7B24-AF03-A450-CB67F2E2389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8EE41C9-ED4F-39D5-9D69-BA8855F39DFE}"/>
              </a:ext>
            </a:extLst>
          </p:cNvPr>
          <p:cNvSpPr>
            <a:spLocks noGrp="1"/>
          </p:cNvSpPr>
          <p:nvPr>
            <p:ph type="sldNum" sz="quarter" idx="12"/>
          </p:nvPr>
        </p:nvSpPr>
        <p:spPr/>
        <p:txBody>
          <a:bodyPr/>
          <a:lstStyle/>
          <a:p>
            <a:fld id="{43A17282-8BA6-CE4C-B615-C877807DAB32}" type="slidenum">
              <a:rPr lang="fr-FR" smtClean="0"/>
              <a:t>‹N°›</a:t>
            </a:fld>
            <a:endParaRPr lang="fr-FR"/>
          </a:p>
        </p:txBody>
      </p:sp>
    </p:spTree>
    <p:extLst>
      <p:ext uri="{BB962C8B-B14F-4D97-AF65-F5344CB8AC3E}">
        <p14:creationId xmlns:p14="http://schemas.microsoft.com/office/powerpoint/2010/main" val="30250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2E5735-78E0-6658-1715-BE92F431FFC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D6FFA51-A356-44CA-A32A-B710C45A4B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68688E2-B4C1-536E-B1CF-AB776EF6C131}"/>
              </a:ext>
            </a:extLst>
          </p:cNvPr>
          <p:cNvSpPr>
            <a:spLocks noGrp="1"/>
          </p:cNvSpPr>
          <p:nvPr>
            <p:ph type="dt" sz="half" idx="10"/>
          </p:nvPr>
        </p:nvSpPr>
        <p:spPr/>
        <p:txBody>
          <a:bodyPr/>
          <a:lstStyle/>
          <a:p>
            <a:fld id="{86C90509-455D-164B-B8D3-958E1C9138B3}" type="datetimeFigureOut">
              <a:rPr lang="fr-FR" smtClean="0"/>
              <a:t>31/08/2023</a:t>
            </a:fld>
            <a:endParaRPr lang="fr-FR"/>
          </a:p>
        </p:txBody>
      </p:sp>
      <p:sp>
        <p:nvSpPr>
          <p:cNvPr id="5" name="Espace réservé du pied de page 4">
            <a:extLst>
              <a:ext uri="{FF2B5EF4-FFF2-40B4-BE49-F238E27FC236}">
                <a16:creationId xmlns:a16="http://schemas.microsoft.com/office/drawing/2014/main" id="{CD4F6B62-5A11-33D8-CDD0-02778063122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7736818-9BCC-428A-1A4B-DF87CAAEF38D}"/>
              </a:ext>
            </a:extLst>
          </p:cNvPr>
          <p:cNvSpPr>
            <a:spLocks noGrp="1"/>
          </p:cNvSpPr>
          <p:nvPr>
            <p:ph type="sldNum" sz="quarter" idx="12"/>
          </p:nvPr>
        </p:nvSpPr>
        <p:spPr/>
        <p:txBody>
          <a:bodyPr/>
          <a:lstStyle/>
          <a:p>
            <a:fld id="{43A17282-8BA6-CE4C-B615-C877807DAB32}" type="slidenum">
              <a:rPr lang="fr-FR" smtClean="0"/>
              <a:t>‹N°›</a:t>
            </a:fld>
            <a:endParaRPr lang="fr-FR"/>
          </a:p>
        </p:txBody>
      </p:sp>
    </p:spTree>
    <p:extLst>
      <p:ext uri="{BB962C8B-B14F-4D97-AF65-F5344CB8AC3E}">
        <p14:creationId xmlns:p14="http://schemas.microsoft.com/office/powerpoint/2010/main" val="4104135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1C0E97-E855-39A3-5EFE-03EAD126E9E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DC40971-773F-F1BF-6A8A-B03A1543BBA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F46597A-F1EC-F9C2-7DE9-2D3454B58BA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11D5B02-FA65-FF0F-D2F9-63865B13C7A0}"/>
              </a:ext>
            </a:extLst>
          </p:cNvPr>
          <p:cNvSpPr>
            <a:spLocks noGrp="1"/>
          </p:cNvSpPr>
          <p:nvPr>
            <p:ph type="dt" sz="half" idx="10"/>
          </p:nvPr>
        </p:nvSpPr>
        <p:spPr/>
        <p:txBody>
          <a:bodyPr/>
          <a:lstStyle/>
          <a:p>
            <a:fld id="{86C90509-455D-164B-B8D3-958E1C9138B3}" type="datetimeFigureOut">
              <a:rPr lang="fr-FR" smtClean="0"/>
              <a:t>31/08/2023</a:t>
            </a:fld>
            <a:endParaRPr lang="fr-FR"/>
          </a:p>
        </p:txBody>
      </p:sp>
      <p:sp>
        <p:nvSpPr>
          <p:cNvPr id="6" name="Espace réservé du pied de page 5">
            <a:extLst>
              <a:ext uri="{FF2B5EF4-FFF2-40B4-BE49-F238E27FC236}">
                <a16:creationId xmlns:a16="http://schemas.microsoft.com/office/drawing/2014/main" id="{0AF8EB4A-1E98-02CA-D5C2-8D353CE6C15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EB6A5B3-B885-E1FD-E70F-4E398792D7EC}"/>
              </a:ext>
            </a:extLst>
          </p:cNvPr>
          <p:cNvSpPr>
            <a:spLocks noGrp="1"/>
          </p:cNvSpPr>
          <p:nvPr>
            <p:ph type="sldNum" sz="quarter" idx="12"/>
          </p:nvPr>
        </p:nvSpPr>
        <p:spPr/>
        <p:txBody>
          <a:bodyPr/>
          <a:lstStyle/>
          <a:p>
            <a:fld id="{43A17282-8BA6-CE4C-B615-C877807DAB32}" type="slidenum">
              <a:rPr lang="fr-FR" smtClean="0"/>
              <a:t>‹N°›</a:t>
            </a:fld>
            <a:endParaRPr lang="fr-FR"/>
          </a:p>
        </p:txBody>
      </p:sp>
    </p:spTree>
    <p:extLst>
      <p:ext uri="{BB962C8B-B14F-4D97-AF65-F5344CB8AC3E}">
        <p14:creationId xmlns:p14="http://schemas.microsoft.com/office/powerpoint/2010/main" val="725389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D97B3B-59CB-5268-223A-5EE08CB300D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4C6C3E8-6710-1975-7539-6A97944E16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8BCC31A-F17A-450D-572F-7B8D2AC72D9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DB34574-F952-78F9-C04A-38A4EFE1A4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3C20F1D-5871-88E7-2241-419DEE0FF70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55548A4-95DD-4E13-91A9-74533CA776AC}"/>
              </a:ext>
            </a:extLst>
          </p:cNvPr>
          <p:cNvSpPr>
            <a:spLocks noGrp="1"/>
          </p:cNvSpPr>
          <p:nvPr>
            <p:ph type="dt" sz="half" idx="10"/>
          </p:nvPr>
        </p:nvSpPr>
        <p:spPr/>
        <p:txBody>
          <a:bodyPr/>
          <a:lstStyle/>
          <a:p>
            <a:fld id="{86C90509-455D-164B-B8D3-958E1C9138B3}" type="datetimeFigureOut">
              <a:rPr lang="fr-FR" smtClean="0"/>
              <a:t>31/08/2023</a:t>
            </a:fld>
            <a:endParaRPr lang="fr-FR"/>
          </a:p>
        </p:txBody>
      </p:sp>
      <p:sp>
        <p:nvSpPr>
          <p:cNvPr id="8" name="Espace réservé du pied de page 7">
            <a:extLst>
              <a:ext uri="{FF2B5EF4-FFF2-40B4-BE49-F238E27FC236}">
                <a16:creationId xmlns:a16="http://schemas.microsoft.com/office/drawing/2014/main" id="{BD0BC245-1859-D991-0487-8AFCFBD70C6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6EA49FC-A555-5127-06BD-DB7CDBE14FB5}"/>
              </a:ext>
            </a:extLst>
          </p:cNvPr>
          <p:cNvSpPr>
            <a:spLocks noGrp="1"/>
          </p:cNvSpPr>
          <p:nvPr>
            <p:ph type="sldNum" sz="quarter" idx="12"/>
          </p:nvPr>
        </p:nvSpPr>
        <p:spPr/>
        <p:txBody>
          <a:bodyPr/>
          <a:lstStyle/>
          <a:p>
            <a:fld id="{43A17282-8BA6-CE4C-B615-C877807DAB32}" type="slidenum">
              <a:rPr lang="fr-FR" smtClean="0"/>
              <a:t>‹N°›</a:t>
            </a:fld>
            <a:endParaRPr lang="fr-FR"/>
          </a:p>
        </p:txBody>
      </p:sp>
    </p:spTree>
    <p:extLst>
      <p:ext uri="{BB962C8B-B14F-4D97-AF65-F5344CB8AC3E}">
        <p14:creationId xmlns:p14="http://schemas.microsoft.com/office/powerpoint/2010/main" val="3168451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2DADD2-D06E-1F9E-C85C-CCEFBBF5E6A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AFB6CB2-D405-7A74-A4A9-204023EA0BAD}"/>
              </a:ext>
            </a:extLst>
          </p:cNvPr>
          <p:cNvSpPr>
            <a:spLocks noGrp="1"/>
          </p:cNvSpPr>
          <p:nvPr>
            <p:ph type="dt" sz="half" idx="10"/>
          </p:nvPr>
        </p:nvSpPr>
        <p:spPr/>
        <p:txBody>
          <a:bodyPr/>
          <a:lstStyle/>
          <a:p>
            <a:fld id="{86C90509-455D-164B-B8D3-958E1C9138B3}" type="datetimeFigureOut">
              <a:rPr lang="fr-FR" smtClean="0"/>
              <a:t>31/08/2023</a:t>
            </a:fld>
            <a:endParaRPr lang="fr-FR"/>
          </a:p>
        </p:txBody>
      </p:sp>
      <p:sp>
        <p:nvSpPr>
          <p:cNvPr id="4" name="Espace réservé du pied de page 3">
            <a:extLst>
              <a:ext uri="{FF2B5EF4-FFF2-40B4-BE49-F238E27FC236}">
                <a16:creationId xmlns:a16="http://schemas.microsoft.com/office/drawing/2014/main" id="{B1352CFE-3501-CAF2-595E-B2625EA0E5F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FE3CD26-074E-6B4B-B6A0-DC1E3541B659}"/>
              </a:ext>
            </a:extLst>
          </p:cNvPr>
          <p:cNvSpPr>
            <a:spLocks noGrp="1"/>
          </p:cNvSpPr>
          <p:nvPr>
            <p:ph type="sldNum" sz="quarter" idx="12"/>
          </p:nvPr>
        </p:nvSpPr>
        <p:spPr/>
        <p:txBody>
          <a:bodyPr/>
          <a:lstStyle/>
          <a:p>
            <a:fld id="{43A17282-8BA6-CE4C-B615-C877807DAB32}" type="slidenum">
              <a:rPr lang="fr-FR" smtClean="0"/>
              <a:t>‹N°›</a:t>
            </a:fld>
            <a:endParaRPr lang="fr-FR"/>
          </a:p>
        </p:txBody>
      </p:sp>
    </p:spTree>
    <p:extLst>
      <p:ext uri="{BB962C8B-B14F-4D97-AF65-F5344CB8AC3E}">
        <p14:creationId xmlns:p14="http://schemas.microsoft.com/office/powerpoint/2010/main" val="2795157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A34FEF1-11F1-4D7F-0414-66F273E11877}"/>
              </a:ext>
            </a:extLst>
          </p:cNvPr>
          <p:cNvSpPr>
            <a:spLocks noGrp="1"/>
          </p:cNvSpPr>
          <p:nvPr>
            <p:ph type="dt" sz="half" idx="10"/>
          </p:nvPr>
        </p:nvSpPr>
        <p:spPr/>
        <p:txBody>
          <a:bodyPr/>
          <a:lstStyle/>
          <a:p>
            <a:fld id="{86C90509-455D-164B-B8D3-958E1C9138B3}" type="datetimeFigureOut">
              <a:rPr lang="fr-FR" smtClean="0"/>
              <a:t>31/08/2023</a:t>
            </a:fld>
            <a:endParaRPr lang="fr-FR"/>
          </a:p>
        </p:txBody>
      </p:sp>
      <p:sp>
        <p:nvSpPr>
          <p:cNvPr id="3" name="Espace réservé du pied de page 2">
            <a:extLst>
              <a:ext uri="{FF2B5EF4-FFF2-40B4-BE49-F238E27FC236}">
                <a16:creationId xmlns:a16="http://schemas.microsoft.com/office/drawing/2014/main" id="{AF7BFEC9-7A12-26FE-5843-E14300FA299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92AA0AD-5BB3-07FD-BB7D-38AE6CA0E019}"/>
              </a:ext>
            </a:extLst>
          </p:cNvPr>
          <p:cNvSpPr>
            <a:spLocks noGrp="1"/>
          </p:cNvSpPr>
          <p:nvPr>
            <p:ph type="sldNum" sz="quarter" idx="12"/>
          </p:nvPr>
        </p:nvSpPr>
        <p:spPr/>
        <p:txBody>
          <a:bodyPr/>
          <a:lstStyle/>
          <a:p>
            <a:fld id="{43A17282-8BA6-CE4C-B615-C877807DAB32}" type="slidenum">
              <a:rPr lang="fr-FR" smtClean="0"/>
              <a:t>‹N°›</a:t>
            </a:fld>
            <a:endParaRPr lang="fr-FR"/>
          </a:p>
        </p:txBody>
      </p:sp>
    </p:spTree>
    <p:extLst>
      <p:ext uri="{BB962C8B-B14F-4D97-AF65-F5344CB8AC3E}">
        <p14:creationId xmlns:p14="http://schemas.microsoft.com/office/powerpoint/2010/main" val="3988895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3193E5-127D-8270-1F2B-E444DFC196B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CF499D6-ED9F-D1A5-2F1A-BEA9692531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7461D01-1779-DC24-EFD9-1C2A9E85A6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C61814C-5F25-8E9C-9AD6-5214C266047D}"/>
              </a:ext>
            </a:extLst>
          </p:cNvPr>
          <p:cNvSpPr>
            <a:spLocks noGrp="1"/>
          </p:cNvSpPr>
          <p:nvPr>
            <p:ph type="dt" sz="half" idx="10"/>
          </p:nvPr>
        </p:nvSpPr>
        <p:spPr/>
        <p:txBody>
          <a:bodyPr/>
          <a:lstStyle/>
          <a:p>
            <a:fld id="{86C90509-455D-164B-B8D3-958E1C9138B3}" type="datetimeFigureOut">
              <a:rPr lang="fr-FR" smtClean="0"/>
              <a:t>31/08/2023</a:t>
            </a:fld>
            <a:endParaRPr lang="fr-FR"/>
          </a:p>
        </p:txBody>
      </p:sp>
      <p:sp>
        <p:nvSpPr>
          <p:cNvPr id="6" name="Espace réservé du pied de page 5">
            <a:extLst>
              <a:ext uri="{FF2B5EF4-FFF2-40B4-BE49-F238E27FC236}">
                <a16:creationId xmlns:a16="http://schemas.microsoft.com/office/drawing/2014/main" id="{79576CA6-F947-87F2-FFFF-84892455105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C398FBF-2D5A-9898-A26C-77C3EEB5299F}"/>
              </a:ext>
            </a:extLst>
          </p:cNvPr>
          <p:cNvSpPr>
            <a:spLocks noGrp="1"/>
          </p:cNvSpPr>
          <p:nvPr>
            <p:ph type="sldNum" sz="quarter" idx="12"/>
          </p:nvPr>
        </p:nvSpPr>
        <p:spPr/>
        <p:txBody>
          <a:bodyPr/>
          <a:lstStyle/>
          <a:p>
            <a:fld id="{43A17282-8BA6-CE4C-B615-C877807DAB32}" type="slidenum">
              <a:rPr lang="fr-FR" smtClean="0"/>
              <a:t>‹N°›</a:t>
            </a:fld>
            <a:endParaRPr lang="fr-FR"/>
          </a:p>
        </p:txBody>
      </p:sp>
    </p:spTree>
    <p:extLst>
      <p:ext uri="{BB962C8B-B14F-4D97-AF65-F5344CB8AC3E}">
        <p14:creationId xmlns:p14="http://schemas.microsoft.com/office/powerpoint/2010/main" val="159022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269E42-5455-663F-2C6E-EA5B80DECBA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56F4818-D4F2-A2DF-E292-5F4BF4DA56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63E0378-2700-4B1E-E744-EA6DDBB88C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E5EE0E2-0618-143C-183D-9362FF454425}"/>
              </a:ext>
            </a:extLst>
          </p:cNvPr>
          <p:cNvSpPr>
            <a:spLocks noGrp="1"/>
          </p:cNvSpPr>
          <p:nvPr>
            <p:ph type="dt" sz="half" idx="10"/>
          </p:nvPr>
        </p:nvSpPr>
        <p:spPr/>
        <p:txBody>
          <a:bodyPr/>
          <a:lstStyle/>
          <a:p>
            <a:fld id="{86C90509-455D-164B-B8D3-958E1C9138B3}" type="datetimeFigureOut">
              <a:rPr lang="fr-FR" smtClean="0"/>
              <a:t>31/08/2023</a:t>
            </a:fld>
            <a:endParaRPr lang="fr-FR"/>
          </a:p>
        </p:txBody>
      </p:sp>
      <p:sp>
        <p:nvSpPr>
          <p:cNvPr id="6" name="Espace réservé du pied de page 5">
            <a:extLst>
              <a:ext uri="{FF2B5EF4-FFF2-40B4-BE49-F238E27FC236}">
                <a16:creationId xmlns:a16="http://schemas.microsoft.com/office/drawing/2014/main" id="{9E3E9E74-6E1D-7C10-5A40-BF05DD31AFF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4D41856-E459-78AC-123A-83442A25CF2D}"/>
              </a:ext>
            </a:extLst>
          </p:cNvPr>
          <p:cNvSpPr>
            <a:spLocks noGrp="1"/>
          </p:cNvSpPr>
          <p:nvPr>
            <p:ph type="sldNum" sz="quarter" idx="12"/>
          </p:nvPr>
        </p:nvSpPr>
        <p:spPr/>
        <p:txBody>
          <a:bodyPr/>
          <a:lstStyle/>
          <a:p>
            <a:fld id="{43A17282-8BA6-CE4C-B615-C877807DAB32}" type="slidenum">
              <a:rPr lang="fr-FR" smtClean="0"/>
              <a:t>‹N°›</a:t>
            </a:fld>
            <a:endParaRPr lang="fr-FR"/>
          </a:p>
        </p:txBody>
      </p:sp>
    </p:spTree>
    <p:extLst>
      <p:ext uri="{BB962C8B-B14F-4D97-AF65-F5344CB8AC3E}">
        <p14:creationId xmlns:p14="http://schemas.microsoft.com/office/powerpoint/2010/main" val="285261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963A8AF-3B54-FDA7-8298-6968C6D751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9CB7D4A-1D22-E9F5-CA0B-2162BDA959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921F1FB-C0C7-FE87-11F9-9F63B8A42B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C90509-455D-164B-B8D3-958E1C9138B3}" type="datetimeFigureOut">
              <a:rPr lang="fr-FR" smtClean="0"/>
              <a:t>31/08/2023</a:t>
            </a:fld>
            <a:endParaRPr lang="fr-FR"/>
          </a:p>
        </p:txBody>
      </p:sp>
      <p:sp>
        <p:nvSpPr>
          <p:cNvPr id="5" name="Espace réservé du pied de page 4">
            <a:extLst>
              <a:ext uri="{FF2B5EF4-FFF2-40B4-BE49-F238E27FC236}">
                <a16:creationId xmlns:a16="http://schemas.microsoft.com/office/drawing/2014/main" id="{FF8CA143-C724-E55F-403D-A35D3371E0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578D983-90CE-9842-AFE8-465540ED89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17282-8BA6-CE4C-B615-C877807DAB32}" type="slidenum">
              <a:rPr lang="fr-FR" smtClean="0"/>
              <a:t>‹N°›</a:t>
            </a:fld>
            <a:endParaRPr lang="fr-FR"/>
          </a:p>
        </p:txBody>
      </p:sp>
    </p:spTree>
    <p:extLst>
      <p:ext uri="{BB962C8B-B14F-4D97-AF65-F5344CB8AC3E}">
        <p14:creationId xmlns:p14="http://schemas.microsoft.com/office/powerpoint/2010/main" val="2596740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D33CC919-A6E9-8D07-B600-58F8C2E66E29}"/>
              </a:ext>
            </a:extLst>
          </p:cNvPr>
          <p:cNvSpPr>
            <a:spLocks noGrp="1"/>
          </p:cNvSpPr>
          <p:nvPr>
            <p:ph type="ctrTitle"/>
          </p:nvPr>
        </p:nvSpPr>
        <p:spPr>
          <a:xfrm>
            <a:off x="1127208" y="857251"/>
            <a:ext cx="4747280" cy="3098061"/>
          </a:xfrm>
        </p:spPr>
        <p:txBody>
          <a:bodyPr anchor="b">
            <a:normAutofit fontScale="90000"/>
          </a:bodyPr>
          <a:lstStyle/>
          <a:p>
            <a:pPr algn="l">
              <a:lnSpc>
                <a:spcPct val="150000"/>
              </a:lnSpc>
            </a:pPr>
            <a:r>
              <a:rPr lang="fr-FR" sz="4800" dirty="0">
                <a:solidFill>
                  <a:srgbClr val="FFFFFF"/>
                </a:solidFill>
                <a:latin typeface="Arial Narrow" panose="020B0604020202020204" pitchFamily="34" charset="0"/>
                <a:cs typeface="Arial Narrow" panose="020B0604020202020204" pitchFamily="34" charset="0"/>
              </a:rPr>
              <a:t>Mission</a:t>
            </a:r>
            <a:br>
              <a:rPr lang="fr-FR" sz="4800" dirty="0">
                <a:solidFill>
                  <a:srgbClr val="FFFFFF"/>
                </a:solidFill>
                <a:latin typeface="Arial Narrow" panose="020B0604020202020204" pitchFamily="34" charset="0"/>
                <a:cs typeface="Arial Narrow" panose="020B0604020202020204" pitchFamily="34" charset="0"/>
              </a:rPr>
            </a:br>
            <a:r>
              <a:rPr lang="fr-FR" sz="4800" dirty="0">
                <a:solidFill>
                  <a:srgbClr val="FFFFFF"/>
                </a:solidFill>
                <a:latin typeface="Arial Narrow" panose="020B0604020202020204" pitchFamily="34" charset="0"/>
                <a:cs typeface="Arial Narrow" panose="020B0604020202020204" pitchFamily="34" charset="0"/>
              </a:rPr>
              <a:t>Vision</a:t>
            </a:r>
            <a:br>
              <a:rPr lang="fr-FR" sz="4800" dirty="0">
                <a:solidFill>
                  <a:srgbClr val="FFFFFF"/>
                </a:solidFill>
                <a:latin typeface="Arial Narrow" panose="020B0604020202020204" pitchFamily="34" charset="0"/>
                <a:cs typeface="Arial Narrow" panose="020B0604020202020204" pitchFamily="34" charset="0"/>
              </a:rPr>
            </a:br>
            <a:r>
              <a:rPr lang="fr-FR" sz="4800" dirty="0">
                <a:solidFill>
                  <a:srgbClr val="FFFFFF"/>
                </a:solidFill>
                <a:latin typeface="Arial Narrow" panose="020B0604020202020204" pitchFamily="34" charset="0"/>
                <a:cs typeface="Arial Narrow" panose="020B0604020202020204" pitchFamily="34" charset="0"/>
              </a:rPr>
              <a:t>Valeurs</a:t>
            </a:r>
          </a:p>
        </p:txBody>
      </p:sp>
      <p:sp>
        <p:nvSpPr>
          <p:cNvPr id="18" name="Rectangle 17">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E5411FBE-8A68-DF58-89D9-351A9093B384}"/>
              </a:ext>
            </a:extLst>
          </p:cNvPr>
          <p:cNvSpPr>
            <a:spLocks noGrp="1"/>
          </p:cNvSpPr>
          <p:nvPr>
            <p:ph type="subTitle" idx="1"/>
          </p:nvPr>
        </p:nvSpPr>
        <p:spPr>
          <a:xfrm>
            <a:off x="1127208" y="4756265"/>
            <a:ext cx="4393278" cy="1244483"/>
          </a:xfrm>
        </p:spPr>
        <p:txBody>
          <a:bodyPr anchor="t">
            <a:normAutofit fontScale="92500" lnSpcReduction="20000"/>
          </a:bodyPr>
          <a:lstStyle/>
          <a:p>
            <a:pPr algn="l">
              <a:lnSpc>
                <a:spcPct val="200000"/>
              </a:lnSpc>
            </a:pPr>
            <a:r>
              <a:rPr lang="fr-FR" b="1" dirty="0">
                <a:solidFill>
                  <a:srgbClr val="FFFFFF"/>
                </a:solidFill>
                <a:latin typeface="Arial Narrow" panose="020B0604020202020204" pitchFamily="34" charset="0"/>
                <a:cs typeface="Arial Narrow" panose="020B0604020202020204" pitchFamily="34" charset="0"/>
              </a:rPr>
              <a:t>Identité &amp; Cadre référentiel</a:t>
            </a:r>
          </a:p>
          <a:p>
            <a:pPr algn="l">
              <a:lnSpc>
                <a:spcPct val="200000"/>
              </a:lnSpc>
            </a:pPr>
            <a:r>
              <a:rPr lang="fr-FR" sz="1800" b="1" dirty="0">
                <a:solidFill>
                  <a:srgbClr val="FFFFFF"/>
                </a:solidFill>
                <a:latin typeface="Arial Narrow" panose="020B0604020202020204" pitchFamily="34" charset="0"/>
                <a:cs typeface="Arial Narrow" panose="020B0604020202020204" pitchFamily="34" charset="0"/>
              </a:rPr>
              <a:t>Mars 2023</a:t>
            </a:r>
          </a:p>
        </p:txBody>
      </p:sp>
      <p:sp>
        <p:nvSpPr>
          <p:cNvPr id="20" name="Oval 19">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 4" descr="Une image contenant texte, assiette, vaisselle, arts de la table&#10;&#10;Description générée automatiquement">
            <a:extLst>
              <a:ext uri="{FF2B5EF4-FFF2-40B4-BE49-F238E27FC236}">
                <a16:creationId xmlns:a16="http://schemas.microsoft.com/office/drawing/2014/main" id="{204BD119-7BFF-D4C0-9E24-BCF9A1B36B2E}"/>
              </a:ext>
            </a:extLst>
          </p:cNvPr>
          <p:cNvPicPr>
            <a:picLocks noChangeAspect="1"/>
          </p:cNvPicPr>
          <p:nvPr/>
        </p:nvPicPr>
        <p:blipFill>
          <a:blip r:embed="rId2"/>
          <a:stretch>
            <a:fillRect/>
          </a:stretch>
        </p:blipFill>
        <p:spPr>
          <a:xfrm>
            <a:off x="6920559" y="2539224"/>
            <a:ext cx="3737164" cy="1793838"/>
          </a:xfrm>
          <a:prstGeom prst="rect">
            <a:avLst/>
          </a:prstGeom>
        </p:spPr>
      </p:pic>
    </p:spTree>
    <p:extLst>
      <p:ext uri="{BB962C8B-B14F-4D97-AF65-F5344CB8AC3E}">
        <p14:creationId xmlns:p14="http://schemas.microsoft.com/office/powerpoint/2010/main" val="797857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F52496-97A5-B7D9-16D1-A6F5CF81F5A9}"/>
              </a:ext>
            </a:extLst>
          </p:cNvPr>
          <p:cNvSpPr>
            <a:spLocks noGrp="1"/>
          </p:cNvSpPr>
          <p:nvPr>
            <p:ph type="title"/>
          </p:nvPr>
        </p:nvSpPr>
        <p:spPr>
          <a:xfrm>
            <a:off x="4965430" y="629268"/>
            <a:ext cx="6586491" cy="1286160"/>
          </a:xfrm>
        </p:spPr>
        <p:txBody>
          <a:bodyPr anchor="b">
            <a:normAutofit/>
          </a:bodyPr>
          <a:lstStyle/>
          <a:p>
            <a:r>
              <a:rPr lang="fr-FR" b="1">
                <a:latin typeface="Arial Narrow" panose="020B0604020202020204" pitchFamily="34" charset="0"/>
                <a:cs typeface="Arial Narrow" panose="020B0604020202020204" pitchFamily="34" charset="0"/>
              </a:rPr>
              <a:t>La VISION 3MD Energy</a:t>
            </a:r>
          </a:p>
        </p:txBody>
      </p:sp>
      <p:sp>
        <p:nvSpPr>
          <p:cNvPr id="3" name="Espace réservé du contenu 2">
            <a:extLst>
              <a:ext uri="{FF2B5EF4-FFF2-40B4-BE49-F238E27FC236}">
                <a16:creationId xmlns:a16="http://schemas.microsoft.com/office/drawing/2014/main" id="{575A6A79-9216-2011-81D5-387F61A06E52}"/>
              </a:ext>
            </a:extLst>
          </p:cNvPr>
          <p:cNvSpPr>
            <a:spLocks noGrp="1"/>
          </p:cNvSpPr>
          <p:nvPr>
            <p:ph idx="1"/>
          </p:nvPr>
        </p:nvSpPr>
        <p:spPr>
          <a:xfrm>
            <a:off x="4635591" y="2438400"/>
            <a:ext cx="7556389" cy="3785419"/>
          </a:xfrm>
        </p:spPr>
        <p:txBody>
          <a:bodyPr>
            <a:normAutofit/>
          </a:bodyPr>
          <a:lstStyle/>
          <a:p>
            <a:pPr marL="0" indent="0">
              <a:lnSpc>
                <a:spcPct val="150000"/>
              </a:lnSpc>
              <a:buNone/>
            </a:pPr>
            <a:r>
              <a:rPr lang="fr-FR" sz="2400" b="1" dirty="0">
                <a:solidFill>
                  <a:srgbClr val="0070C0"/>
                </a:solidFill>
                <a:latin typeface="Arial" panose="020B0604020202020204" pitchFamily="34" charset="0"/>
                <a:cs typeface="Arial" panose="020B0604020202020204" pitchFamily="34" charset="0"/>
              </a:rPr>
              <a:t>Être leader mondial de solutions énergétiques.</a:t>
            </a:r>
          </a:p>
        </p:txBody>
      </p:sp>
      <p:pic>
        <p:nvPicPr>
          <p:cNvPr id="12" name="Picture 11" descr="Personne détentrice d’un globe">
            <a:extLst>
              <a:ext uri="{FF2B5EF4-FFF2-40B4-BE49-F238E27FC236}">
                <a16:creationId xmlns:a16="http://schemas.microsoft.com/office/drawing/2014/main" id="{7E651430-EFD3-1367-6FFF-7F00F18DF02D}"/>
              </a:ext>
            </a:extLst>
          </p:cNvPr>
          <p:cNvPicPr>
            <a:picLocks noChangeAspect="1"/>
          </p:cNvPicPr>
          <p:nvPr/>
        </p:nvPicPr>
        <p:blipFill rotWithShape="1">
          <a:blip r:embed="rId2"/>
          <a:srcRect l="30056" r="29725"/>
          <a:stretch/>
        </p:blipFill>
        <p:spPr>
          <a:xfrm>
            <a:off x="20" y="10"/>
            <a:ext cx="4635571" cy="6857990"/>
          </a:xfrm>
          <a:prstGeom prst="rect">
            <a:avLst/>
          </a:prstGeom>
          <a:effectLst/>
        </p:spPr>
      </p:pic>
      <p:cxnSp>
        <p:nvCxnSpPr>
          <p:cNvPr id="16" name="Straight Connector 15">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B1B62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9543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C0ABBF-0B91-8DC1-A0DD-4A6C577E472A}"/>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La Vision de 3MD Energy</a:t>
            </a:r>
          </a:p>
        </p:txBody>
      </p:sp>
      <p:sp>
        <p:nvSpPr>
          <p:cNvPr id="3" name="Espace réservé du contenu 2">
            <a:extLst>
              <a:ext uri="{FF2B5EF4-FFF2-40B4-BE49-F238E27FC236}">
                <a16:creationId xmlns:a16="http://schemas.microsoft.com/office/drawing/2014/main" id="{B2B4A3F6-406E-E664-7AEA-10499CF4A3C9}"/>
              </a:ext>
            </a:extLst>
          </p:cNvPr>
          <p:cNvSpPr>
            <a:spLocks noGrp="1"/>
          </p:cNvSpPr>
          <p:nvPr>
            <p:ph idx="1"/>
          </p:nvPr>
        </p:nvSpPr>
        <p:spPr/>
        <p:txBody>
          <a:bodyPr/>
          <a:lstStyle/>
          <a:p>
            <a:r>
              <a:rPr lang="fr-FR" b="1" dirty="0"/>
              <a:t>Leadership et influence </a:t>
            </a:r>
            <a:r>
              <a:rPr lang="fr-FR" dirty="0"/>
              <a:t>: Être un leader mondial ne se limite pas seulement à la taille et à la présence géographique, mais aussi à l'influence et à l'impact que la 3MD Energie peut avoir sur le secteur de l'énergie. Le but est de s'efforcer de jouer un rôle actif dans la définition des normes et des pratiques de l'industrie, d'influencer les politiques énergétiques et de contribuer à la transition vers des énergies propres et durables à l'échelle mondiale.</a:t>
            </a:r>
          </a:p>
        </p:txBody>
      </p:sp>
    </p:spTree>
    <p:extLst>
      <p:ext uri="{BB962C8B-B14F-4D97-AF65-F5344CB8AC3E}">
        <p14:creationId xmlns:p14="http://schemas.microsoft.com/office/powerpoint/2010/main" val="2455794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C0ABBF-0B91-8DC1-A0DD-4A6C577E472A}"/>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La Vision de 3MD Energy</a:t>
            </a:r>
          </a:p>
        </p:txBody>
      </p:sp>
      <p:sp>
        <p:nvSpPr>
          <p:cNvPr id="3" name="Espace réservé du contenu 2">
            <a:extLst>
              <a:ext uri="{FF2B5EF4-FFF2-40B4-BE49-F238E27FC236}">
                <a16:creationId xmlns:a16="http://schemas.microsoft.com/office/drawing/2014/main" id="{B2B4A3F6-406E-E664-7AEA-10499CF4A3C9}"/>
              </a:ext>
            </a:extLst>
          </p:cNvPr>
          <p:cNvSpPr>
            <a:spLocks noGrp="1"/>
          </p:cNvSpPr>
          <p:nvPr>
            <p:ph idx="1"/>
          </p:nvPr>
        </p:nvSpPr>
        <p:spPr/>
        <p:txBody>
          <a:bodyPr/>
          <a:lstStyle/>
          <a:p>
            <a:r>
              <a:rPr lang="fr-FR" b="1" dirty="0"/>
              <a:t>Distribution mondiale </a:t>
            </a:r>
            <a:r>
              <a:rPr lang="fr-FR" dirty="0"/>
              <a:t>: L'aspiration à être un leader mondial implique une présence étendue de la 3MD ENERGY sur les marchés internationaux d’où la création d'un réseau de distribution mondial solide, l'établissement de partenariats stratégiques avec des distributeurs du monde entier et la mise en place d’unités de production d’ équipements électriques </a:t>
            </a:r>
          </a:p>
        </p:txBody>
      </p:sp>
    </p:spTree>
    <p:extLst>
      <p:ext uri="{BB962C8B-B14F-4D97-AF65-F5344CB8AC3E}">
        <p14:creationId xmlns:p14="http://schemas.microsoft.com/office/powerpoint/2010/main" val="3177029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C0ABBF-0B91-8DC1-A0DD-4A6C577E472A}"/>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La Vision de 3MD Energy</a:t>
            </a:r>
          </a:p>
        </p:txBody>
      </p:sp>
      <p:sp>
        <p:nvSpPr>
          <p:cNvPr id="3" name="Espace réservé du contenu 2">
            <a:extLst>
              <a:ext uri="{FF2B5EF4-FFF2-40B4-BE49-F238E27FC236}">
                <a16:creationId xmlns:a16="http://schemas.microsoft.com/office/drawing/2014/main" id="{B2B4A3F6-406E-E664-7AEA-10499CF4A3C9}"/>
              </a:ext>
            </a:extLst>
          </p:cNvPr>
          <p:cNvSpPr>
            <a:spLocks noGrp="1"/>
          </p:cNvSpPr>
          <p:nvPr>
            <p:ph idx="1"/>
          </p:nvPr>
        </p:nvSpPr>
        <p:spPr/>
        <p:txBody>
          <a:bodyPr/>
          <a:lstStyle/>
          <a:p>
            <a:r>
              <a:rPr lang="fr-FR" b="1" dirty="0"/>
              <a:t>Mise en place de filiales dans différents pays </a:t>
            </a:r>
            <a:r>
              <a:rPr lang="fr-FR" dirty="0"/>
              <a:t>:Il est primordial pour la 3MD Energy d’établir des filiales ou des bureaux régionaux dans différents pays. Cela permet à 3MD Energy d'avoir une présence physique dans ces marchés, facilitant ainsi les opérations, la gestion des ventes, le support client et le développement de relations étroites avec les clients locaux. Les filiales seront responsables de l'adaptation des produits, de la gestion des stocks et des livraisons pour répondre aux besoins spécifiques de chaque marché.</a:t>
            </a:r>
          </a:p>
        </p:txBody>
      </p:sp>
    </p:spTree>
    <p:extLst>
      <p:ext uri="{BB962C8B-B14F-4D97-AF65-F5344CB8AC3E}">
        <p14:creationId xmlns:p14="http://schemas.microsoft.com/office/powerpoint/2010/main" val="1246533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D489E780-5A7D-3631-7F8A-D8287BEE3A93}"/>
              </a:ext>
            </a:extLst>
          </p:cNvPr>
          <p:cNvSpPr>
            <a:spLocks noGrp="1"/>
          </p:cNvSpPr>
          <p:nvPr>
            <p:ph type="title"/>
          </p:nvPr>
        </p:nvSpPr>
        <p:spPr>
          <a:xfrm>
            <a:off x="524741" y="620392"/>
            <a:ext cx="3808268" cy="5504688"/>
          </a:xfrm>
        </p:spPr>
        <p:txBody>
          <a:bodyPr>
            <a:normAutofit/>
          </a:bodyPr>
          <a:lstStyle/>
          <a:p>
            <a:pPr>
              <a:lnSpc>
                <a:spcPct val="150000"/>
              </a:lnSpc>
            </a:pPr>
            <a:r>
              <a:rPr lang="fr-FR" sz="4800" b="1" dirty="0">
                <a:solidFill>
                  <a:schemeClr val="bg1"/>
                </a:solidFill>
                <a:latin typeface="Arial" panose="020B0604020202020204" pitchFamily="34" charset="0"/>
                <a:cs typeface="Arial" panose="020B0604020202020204" pitchFamily="34" charset="0"/>
              </a:rPr>
              <a:t>Les VALEURS 3MD Energy</a:t>
            </a:r>
          </a:p>
        </p:txBody>
      </p:sp>
      <p:graphicFrame>
        <p:nvGraphicFramePr>
          <p:cNvPr id="5" name="Espace réservé du contenu 2">
            <a:extLst>
              <a:ext uri="{FF2B5EF4-FFF2-40B4-BE49-F238E27FC236}">
                <a16:creationId xmlns:a16="http://schemas.microsoft.com/office/drawing/2014/main" id="{E6C4A168-1F9C-9824-8616-33DBFCFA91A4}"/>
              </a:ext>
            </a:extLst>
          </p:cNvPr>
          <p:cNvGraphicFramePr>
            <a:graphicFrameLocks noGrp="1"/>
          </p:cNvGraphicFramePr>
          <p:nvPr>
            <p:ph idx="1"/>
            <p:extLst>
              <p:ext uri="{D42A27DB-BD31-4B8C-83A1-F6EECF244321}">
                <p14:modId xmlns:p14="http://schemas.microsoft.com/office/powerpoint/2010/main" val="3327362173"/>
              </p:ext>
            </p:extLst>
          </p:nvPr>
        </p:nvGraphicFramePr>
        <p:xfrm>
          <a:off x="5468389" y="620392"/>
          <a:ext cx="6263640" cy="59600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260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Triangle de forme en triangle">
            <a:extLst>
              <a:ext uri="{FF2B5EF4-FFF2-40B4-BE49-F238E27FC236}">
                <a16:creationId xmlns:a16="http://schemas.microsoft.com/office/drawing/2014/main" id="{1D445431-A5E4-0270-842A-1C4BF51079F4}"/>
              </a:ext>
            </a:extLst>
          </p:cNvPr>
          <p:cNvPicPr>
            <a:picLocks noChangeAspect="1"/>
          </p:cNvPicPr>
          <p:nvPr/>
        </p:nvPicPr>
        <p:blipFill rotWithShape="1">
          <a:blip r:embed="rId2"/>
          <a:srcRect l="11383" r="7966" b="-1"/>
          <a:stretch/>
        </p:blipFill>
        <p:spPr>
          <a:xfrm>
            <a:off x="4117521" y="10"/>
            <a:ext cx="8074479" cy="6857990"/>
          </a:xfrm>
          <a:prstGeom prst="rect">
            <a:avLst/>
          </a:prstGeom>
        </p:spPr>
      </p:pic>
      <p:sp>
        <p:nvSpPr>
          <p:cNvPr id="16" name="Freeform: Shape 15">
            <a:extLst>
              <a:ext uri="{FF2B5EF4-FFF2-40B4-BE49-F238E27FC236}">
                <a16:creationId xmlns:a16="http://schemas.microsoft.com/office/drawing/2014/main" id="{8F23F8A3-8FD7-4779-8323-FDC26BE99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7859800" cy="6858478"/>
          </a:xfrm>
          <a:custGeom>
            <a:avLst/>
            <a:gdLst>
              <a:gd name="connsiteX0" fmla="*/ 7859800 w 7859800"/>
              <a:gd name="connsiteY0" fmla="*/ 6858478 h 6858478"/>
              <a:gd name="connsiteX1" fmla="*/ 435245 w 7859800"/>
              <a:gd name="connsiteY1" fmla="*/ 6858478 h 6858478"/>
              <a:gd name="connsiteX2" fmla="*/ 435505 w 7859800"/>
              <a:gd name="connsiteY2" fmla="*/ 6857916 h 6858478"/>
              <a:gd name="connsiteX3" fmla="*/ 0 w 7859800"/>
              <a:gd name="connsiteY3" fmla="*/ 6857916 h 6858478"/>
              <a:gd name="connsiteX4" fmla="*/ 0 w 7859800"/>
              <a:gd name="connsiteY4" fmla="*/ 0 h 6858478"/>
              <a:gd name="connsiteX5" fmla="*/ 3611620 w 7859800"/>
              <a:gd name="connsiteY5" fmla="*/ 0 h 6858478"/>
              <a:gd name="connsiteX6" fmla="*/ 4677848 w 7859800"/>
              <a:gd name="connsiteY6" fmla="*/ 0 h 6858478"/>
              <a:gd name="connsiteX7" fmla="*/ 4683425 w 7859800"/>
              <a:gd name="connsiteY7"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59800" h="6858478">
                <a:moveTo>
                  <a:pt x="7859800" y="6858478"/>
                </a:moveTo>
                <a:lnTo>
                  <a:pt x="435245" y="6858478"/>
                </a:lnTo>
                <a:lnTo>
                  <a:pt x="435505" y="6857916"/>
                </a:lnTo>
                <a:lnTo>
                  <a:pt x="0" y="6857916"/>
                </a:lnTo>
                <a:lnTo>
                  <a:pt x="0" y="0"/>
                </a:lnTo>
                <a:lnTo>
                  <a:pt x="3611620" y="0"/>
                </a:lnTo>
                <a:lnTo>
                  <a:pt x="4677848" y="0"/>
                </a:lnTo>
                <a:lnTo>
                  <a:pt x="4683425"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F605C4CC-A25C-416F-8333-7CB7DC97D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7431174" cy="6858478"/>
          </a:xfrm>
          <a:custGeom>
            <a:avLst/>
            <a:gdLst>
              <a:gd name="connsiteX0" fmla="*/ 7431174 w 7431174"/>
              <a:gd name="connsiteY0" fmla="*/ 6858478 h 6858478"/>
              <a:gd name="connsiteX1" fmla="*/ 6619 w 7431174"/>
              <a:gd name="connsiteY1" fmla="*/ 6858478 h 6858478"/>
              <a:gd name="connsiteX2" fmla="*/ 6879 w 7431174"/>
              <a:gd name="connsiteY2" fmla="*/ 6857916 h 6858478"/>
              <a:gd name="connsiteX3" fmla="*/ 0 w 7431174"/>
              <a:gd name="connsiteY3" fmla="*/ 6857916 h 6858478"/>
              <a:gd name="connsiteX4" fmla="*/ 0 w 7431174"/>
              <a:gd name="connsiteY4" fmla="*/ 0 h 6858478"/>
              <a:gd name="connsiteX5" fmla="*/ 3182994 w 7431174"/>
              <a:gd name="connsiteY5" fmla="*/ 0 h 6858478"/>
              <a:gd name="connsiteX6" fmla="*/ 4249222 w 7431174"/>
              <a:gd name="connsiteY6" fmla="*/ 0 h 6858478"/>
              <a:gd name="connsiteX7" fmla="*/ 4254799 w 7431174"/>
              <a:gd name="connsiteY7"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31174" h="6858478">
                <a:moveTo>
                  <a:pt x="7431174" y="6858478"/>
                </a:moveTo>
                <a:lnTo>
                  <a:pt x="6619" y="6858478"/>
                </a:lnTo>
                <a:lnTo>
                  <a:pt x="6879" y="6857916"/>
                </a:lnTo>
                <a:lnTo>
                  <a:pt x="0" y="6857916"/>
                </a:lnTo>
                <a:lnTo>
                  <a:pt x="0" y="0"/>
                </a:lnTo>
                <a:lnTo>
                  <a:pt x="3182994" y="0"/>
                </a:lnTo>
                <a:lnTo>
                  <a:pt x="4249222" y="0"/>
                </a:lnTo>
                <a:lnTo>
                  <a:pt x="4254799"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90856D16-8917-5D87-A5EE-691BBF728A2D}"/>
              </a:ext>
            </a:extLst>
          </p:cNvPr>
          <p:cNvSpPr>
            <a:spLocks noGrp="1"/>
          </p:cNvSpPr>
          <p:nvPr>
            <p:ph type="title"/>
          </p:nvPr>
        </p:nvSpPr>
        <p:spPr>
          <a:xfrm>
            <a:off x="804672" y="365125"/>
            <a:ext cx="5266155" cy="1325563"/>
          </a:xfrm>
        </p:spPr>
        <p:txBody>
          <a:bodyPr>
            <a:normAutofit/>
          </a:bodyPr>
          <a:lstStyle/>
          <a:p>
            <a:r>
              <a:rPr lang="fr-SN" b="1" dirty="0">
                <a:latin typeface="Arial Narrow" panose="020B0604020202020204" pitchFamily="34" charset="0"/>
                <a:ea typeface="Calibri" panose="020F0502020204030204" pitchFamily="34" charset="0"/>
                <a:cs typeface="Arial Narrow" panose="020B0604020202020204" pitchFamily="34" charset="0"/>
              </a:rPr>
              <a:t>Excellence</a:t>
            </a:r>
            <a:endParaRPr lang="fr-FR" b="1" dirty="0">
              <a:latin typeface="Arial Narrow" panose="020B0604020202020204" pitchFamily="34" charset="0"/>
              <a:cs typeface="Arial Narrow" panose="020B0604020202020204" pitchFamily="34" charset="0"/>
            </a:endParaRPr>
          </a:p>
        </p:txBody>
      </p:sp>
      <p:sp>
        <p:nvSpPr>
          <p:cNvPr id="3" name="Espace réservé du contenu 2">
            <a:extLst>
              <a:ext uri="{FF2B5EF4-FFF2-40B4-BE49-F238E27FC236}">
                <a16:creationId xmlns:a16="http://schemas.microsoft.com/office/drawing/2014/main" id="{2019A130-F736-DCBA-526A-2FABFDB5287D}"/>
              </a:ext>
            </a:extLst>
          </p:cNvPr>
          <p:cNvSpPr>
            <a:spLocks noGrp="1"/>
          </p:cNvSpPr>
          <p:nvPr>
            <p:ph idx="1"/>
          </p:nvPr>
        </p:nvSpPr>
        <p:spPr>
          <a:xfrm>
            <a:off x="524934" y="2022601"/>
            <a:ext cx="6316134" cy="4154361"/>
          </a:xfrm>
        </p:spPr>
        <p:txBody>
          <a:bodyPr>
            <a:normAutofit fontScale="92500" lnSpcReduction="20000"/>
          </a:bodyPr>
          <a:lstStyle/>
          <a:p>
            <a:pPr marL="0" indent="0">
              <a:lnSpc>
                <a:spcPct val="150000"/>
              </a:lnSpc>
              <a:buNone/>
            </a:pPr>
            <a:endParaRPr lang="fr-SN" dirty="0">
              <a:effectLst/>
              <a:latin typeface="Arial" panose="020B0604020202020204" pitchFamily="34" charset="0"/>
              <a:ea typeface="Calibri" panose="020F0502020204030204" pitchFamily="34" charset="0"/>
              <a:cs typeface="Arial" panose="020B0604020202020204" pitchFamily="34" charset="0"/>
            </a:endParaRPr>
          </a:p>
          <a:p>
            <a:pPr>
              <a:lnSpc>
                <a:spcPct val="150000"/>
              </a:lnSpc>
            </a:pPr>
            <a:r>
              <a:rPr lang="fr-FR" dirty="0">
                <a:effectLst/>
                <a:latin typeface="Arial" panose="020B0604020202020204" pitchFamily="34" charset="0"/>
                <a:ea typeface="Calibri" panose="020F0502020204030204" pitchFamily="34" charset="0"/>
                <a:cs typeface="Arial" panose="020B0604020202020204" pitchFamily="34" charset="0"/>
              </a:rPr>
              <a:t>Degré éminent de qualité qu'une personne ou chose atteint dans le domaine qui est le sien.</a:t>
            </a:r>
            <a:endParaRPr lang="fr-SN" dirty="0">
              <a:effectLst/>
              <a:latin typeface="Arial" panose="020B0604020202020204" pitchFamily="34" charset="0"/>
              <a:ea typeface="Calibri" panose="020F0502020204030204" pitchFamily="34" charset="0"/>
              <a:cs typeface="Arial" panose="020B0604020202020204" pitchFamily="34" charset="0"/>
            </a:endParaRPr>
          </a:p>
          <a:p>
            <a:pPr>
              <a:lnSpc>
                <a:spcPct val="150000"/>
              </a:lnSpc>
            </a:pPr>
            <a:r>
              <a:rPr lang="fr-FR" i="1" dirty="0">
                <a:effectLst/>
                <a:latin typeface="Arial" panose="020B0604020202020204" pitchFamily="34" charset="0"/>
                <a:ea typeface="Calibri" panose="020F0502020204030204" pitchFamily="34" charset="0"/>
                <a:cs typeface="Arial" panose="020B0604020202020204" pitchFamily="34" charset="0"/>
              </a:rPr>
              <a:t>C’est la clé de voûte de notre succès</a:t>
            </a:r>
            <a:r>
              <a:rPr lang="fr-FR" dirty="0">
                <a:effectLst/>
                <a:latin typeface="Arial" panose="020B0604020202020204" pitchFamily="34" charset="0"/>
                <a:ea typeface="Calibri" panose="020F0502020204030204" pitchFamily="34" charset="0"/>
                <a:cs typeface="Arial" panose="020B0604020202020204" pitchFamily="34" charset="0"/>
              </a:rPr>
              <a:t> : </a:t>
            </a:r>
            <a:r>
              <a:rPr lang="fr-FR" b="1" u="sng" dirty="0">
                <a:effectLst/>
                <a:latin typeface="Arial" panose="020B0604020202020204" pitchFamily="34" charset="0"/>
                <a:ea typeface="Calibri" panose="020F0502020204030204" pitchFamily="34" charset="0"/>
                <a:cs typeface="Arial" panose="020B0604020202020204" pitchFamily="34" charset="0"/>
              </a:rPr>
              <a:t>délivrer un service irréprochable</a:t>
            </a:r>
            <a:r>
              <a:rPr lang="fr-FR" b="1" dirty="0">
                <a:effectLst/>
                <a:latin typeface="Arial" panose="020B0604020202020204" pitchFamily="34" charset="0"/>
                <a:ea typeface="Calibri" panose="020F0502020204030204" pitchFamily="34" charset="0"/>
                <a:cs typeface="Arial" panose="020B0604020202020204" pitchFamily="34" charset="0"/>
              </a:rPr>
              <a:t>.</a:t>
            </a:r>
            <a:endParaRPr lang="fr-SN" dirty="0">
              <a:effectLst/>
              <a:latin typeface="Arial" panose="020B0604020202020204" pitchFamily="34" charset="0"/>
              <a:ea typeface="Calibri" panose="020F0502020204030204" pitchFamily="34" charset="0"/>
              <a:cs typeface="Arial" panose="020B0604020202020204" pitchFamily="34" charset="0"/>
            </a:endParaRPr>
          </a:p>
          <a:p>
            <a:endParaRPr lang="fr-FR" sz="2000" dirty="0"/>
          </a:p>
        </p:txBody>
      </p:sp>
    </p:spTree>
    <p:extLst>
      <p:ext uri="{BB962C8B-B14F-4D97-AF65-F5344CB8AC3E}">
        <p14:creationId xmlns:p14="http://schemas.microsoft.com/office/powerpoint/2010/main" val="3929929355"/>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E12BB6-6137-87DC-DD0B-D00D9F3102B0}"/>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L’Excellence à 3MD Energy</a:t>
            </a:r>
          </a:p>
        </p:txBody>
      </p:sp>
      <p:sp>
        <p:nvSpPr>
          <p:cNvPr id="3" name="Espace réservé du contenu 2">
            <a:extLst>
              <a:ext uri="{FF2B5EF4-FFF2-40B4-BE49-F238E27FC236}">
                <a16:creationId xmlns:a16="http://schemas.microsoft.com/office/drawing/2014/main" id="{8FF91EC7-C37C-5E0A-5E68-7A0D2A27EBDA}"/>
              </a:ext>
            </a:extLst>
          </p:cNvPr>
          <p:cNvSpPr>
            <a:spLocks noGrp="1"/>
          </p:cNvSpPr>
          <p:nvPr>
            <p:ph idx="1"/>
          </p:nvPr>
        </p:nvSpPr>
        <p:spPr/>
        <p:txBody>
          <a:bodyPr/>
          <a:lstStyle/>
          <a:p>
            <a:r>
              <a:rPr lang="fr-FR" dirty="0"/>
              <a:t>L’amélioration continue</a:t>
            </a:r>
          </a:p>
          <a:p>
            <a:r>
              <a:rPr lang="fr-FR" dirty="0"/>
              <a:t>La perfection à tout moment</a:t>
            </a:r>
          </a:p>
          <a:p>
            <a:r>
              <a:rPr lang="fr-FR" dirty="0"/>
              <a:t>L’ amélioration des résultats , de la productivité et de la rentabilité </a:t>
            </a:r>
          </a:p>
          <a:p>
            <a:r>
              <a:rPr lang="fr-FR" dirty="0"/>
              <a:t> L’ élimination des pertes et retouches </a:t>
            </a:r>
          </a:p>
          <a:p>
            <a:r>
              <a:rPr lang="fr-FR" dirty="0"/>
              <a:t>Le respect des procédures et la mise en place d’instrument de contrôle er de veille </a:t>
            </a:r>
          </a:p>
          <a:p>
            <a:r>
              <a:rPr lang="fr-FR" dirty="0"/>
              <a:t>La certification et la SMI </a:t>
            </a:r>
          </a:p>
        </p:txBody>
      </p:sp>
    </p:spTree>
    <p:extLst>
      <p:ext uri="{BB962C8B-B14F-4D97-AF65-F5344CB8AC3E}">
        <p14:creationId xmlns:p14="http://schemas.microsoft.com/office/powerpoint/2010/main" val="4056490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553C66-75C6-BA90-43C5-332A4E64D05A}"/>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83C4571F-5B13-926B-6E38-4E2FD4972E32}"/>
              </a:ext>
            </a:extLst>
          </p:cNvPr>
          <p:cNvSpPr>
            <a:spLocks noGrp="1"/>
          </p:cNvSpPr>
          <p:nvPr>
            <p:ph idx="1"/>
          </p:nvPr>
        </p:nvSpPr>
        <p:spPr/>
        <p:txBody>
          <a:bodyPr/>
          <a:lstStyle/>
          <a:p>
            <a:r>
              <a:rPr lang="fr-FR" b="1" dirty="0"/>
              <a:t>Excellence</a:t>
            </a:r>
            <a:r>
              <a:rPr lang="fr-FR" dirty="0"/>
              <a:t> : L'excellence est une valeur fondamentale pour 3MD Energy, reflétant l'engagement de l'entreprise envers la qualité et la performance supérieure de ses solutions énergétiques. Cela implique de concevoir et de fournir des produits de haute qualité, innovants et efficaces qui répondent aux besoins spécifiques des clients. L'accent est mis sur l'utilisation des meilleures pratiques de conception, de fabrication et de contrôle qualité pour garantir des résultats fiables et durables.</a:t>
            </a:r>
          </a:p>
        </p:txBody>
      </p:sp>
    </p:spTree>
    <p:extLst>
      <p:ext uri="{BB962C8B-B14F-4D97-AF65-F5344CB8AC3E}">
        <p14:creationId xmlns:p14="http://schemas.microsoft.com/office/powerpoint/2010/main" val="1741611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8B2B4E32-01F9-24AB-AC52-8181FB1F3E22}"/>
              </a:ext>
            </a:extLst>
          </p:cNvPr>
          <p:cNvSpPr>
            <a:spLocks noGrp="1"/>
          </p:cNvSpPr>
          <p:nvPr>
            <p:ph type="title"/>
          </p:nvPr>
        </p:nvSpPr>
        <p:spPr>
          <a:xfrm>
            <a:off x="838200" y="669925"/>
            <a:ext cx="4508946" cy="1325563"/>
          </a:xfrm>
        </p:spPr>
        <p:txBody>
          <a:bodyPr anchor="b">
            <a:normAutofit/>
          </a:bodyPr>
          <a:lstStyle/>
          <a:p>
            <a:pPr algn="r"/>
            <a:r>
              <a:rPr lang="fr-SN" b="1" dirty="0">
                <a:solidFill>
                  <a:schemeClr val="bg1"/>
                </a:solidFill>
                <a:latin typeface="Arial Narrow" panose="020B0604020202020204" pitchFamily="34" charset="0"/>
                <a:ea typeface="Calibri" panose="020F0502020204030204" pitchFamily="34" charset="0"/>
                <a:cs typeface="Arial Narrow" panose="020B0604020202020204" pitchFamily="34" charset="0"/>
              </a:rPr>
              <a:t>Noblesse</a:t>
            </a:r>
            <a:endParaRPr lang="fr-FR" b="1" dirty="0">
              <a:solidFill>
                <a:schemeClr val="bg1"/>
              </a:solidFill>
              <a:latin typeface="Arial Narrow" panose="020B0604020202020204" pitchFamily="34" charset="0"/>
              <a:cs typeface="Arial Narrow" panose="020B0604020202020204" pitchFamily="34" charset="0"/>
            </a:endParaRP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D40ED7B6-EAEF-C188-DAB3-55C60853B0A0}"/>
              </a:ext>
            </a:extLst>
          </p:cNvPr>
          <p:cNvSpPr>
            <a:spLocks noGrp="1"/>
          </p:cNvSpPr>
          <p:nvPr>
            <p:ph idx="1"/>
          </p:nvPr>
        </p:nvSpPr>
        <p:spPr>
          <a:xfrm>
            <a:off x="1392667" y="2141534"/>
            <a:ext cx="9406666" cy="3783567"/>
          </a:xfrm>
        </p:spPr>
        <p:txBody>
          <a:bodyPr>
            <a:normAutofit/>
          </a:bodyPr>
          <a:lstStyle/>
          <a:p>
            <a:pPr>
              <a:lnSpc>
                <a:spcPct val="150000"/>
              </a:lnSpc>
            </a:pPr>
            <a:endParaRPr lang="fr-SN" sz="320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endParaRPr>
          </a:p>
          <a:p>
            <a:pPr>
              <a:lnSpc>
                <a:spcPct val="150000"/>
              </a:lnSpc>
            </a:pPr>
            <a:r>
              <a:rPr lang="fr-SN" sz="320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La noblesse est la grandeur d'âme, l'élévation des sentiments, la grandeur morale, l'élégance, </a:t>
            </a:r>
            <a:r>
              <a:rPr lang="fr-SN" sz="3200" b="1" u="sng"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la distinction</a:t>
            </a:r>
            <a:r>
              <a:rPr lang="fr-SN" sz="320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 la </a:t>
            </a:r>
            <a:r>
              <a:rPr lang="fr-SN" sz="3200" b="1" u="sng"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dignité</a:t>
            </a:r>
            <a:r>
              <a:rPr lang="fr-SN" sz="320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 une attitude chevaleresque.</a:t>
            </a:r>
            <a:br>
              <a:rPr lang="fr-SN"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fr-FR" sz="2000" dirty="0">
              <a:solidFill>
                <a:schemeClr val="bg1"/>
              </a:solidFill>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0238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C61D3-6564-9843-E644-05681E32DFD8}"/>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La Noblesse à 3MD Energy</a:t>
            </a:r>
          </a:p>
        </p:txBody>
      </p:sp>
      <p:sp>
        <p:nvSpPr>
          <p:cNvPr id="3" name="Espace réservé du contenu 2">
            <a:extLst>
              <a:ext uri="{FF2B5EF4-FFF2-40B4-BE49-F238E27FC236}">
                <a16:creationId xmlns:a16="http://schemas.microsoft.com/office/drawing/2014/main" id="{91BB9466-24BA-7771-E46C-6A438D11BA9A}"/>
              </a:ext>
            </a:extLst>
          </p:cNvPr>
          <p:cNvSpPr>
            <a:spLocks noGrp="1"/>
          </p:cNvSpPr>
          <p:nvPr>
            <p:ph idx="1"/>
          </p:nvPr>
        </p:nvSpPr>
        <p:spPr/>
        <p:txBody>
          <a:bodyPr/>
          <a:lstStyle/>
          <a:p>
            <a:r>
              <a:rPr lang="fr-FR" dirty="0"/>
              <a:t>Vous êtes des personnes nobles et vous abattez un travail noble en apportant et en concevant des solutions pour l’Afrique entière car on ne peut parler d’industrialisation sans électricité.</a:t>
            </a:r>
          </a:p>
          <a:p>
            <a:r>
              <a:rPr lang="fr-FR" dirty="0"/>
              <a:t>Vous êtes le maillon qui permettra d’avoir une Afrique développée.</a:t>
            </a:r>
          </a:p>
          <a:p>
            <a:r>
              <a:rPr lang="fr-FR" dirty="0"/>
              <a:t>Votre travail apporte de bien être aux populations en leur permettant d'avoir accès à l’ électricité , de se soigner.</a:t>
            </a:r>
          </a:p>
          <a:p>
            <a:r>
              <a:rPr lang="fr-FR" dirty="0"/>
              <a:t>Votre expertise est avéré et vous faites partie des meilleurs dans vos domaines d’activités qui permettent de sortir des produits uniques en Afrique </a:t>
            </a:r>
          </a:p>
        </p:txBody>
      </p:sp>
    </p:spTree>
    <p:extLst>
      <p:ext uri="{BB962C8B-B14F-4D97-AF65-F5344CB8AC3E}">
        <p14:creationId xmlns:p14="http://schemas.microsoft.com/office/powerpoint/2010/main" val="360532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descr="Loupe sur arrière-plan clair">
            <a:extLst>
              <a:ext uri="{FF2B5EF4-FFF2-40B4-BE49-F238E27FC236}">
                <a16:creationId xmlns:a16="http://schemas.microsoft.com/office/drawing/2014/main" id="{0440D62C-AFB3-4540-0EC5-02D06F4B295E}"/>
              </a:ext>
            </a:extLst>
          </p:cNvPr>
          <p:cNvPicPr>
            <a:picLocks noChangeAspect="1"/>
          </p:cNvPicPr>
          <p:nvPr/>
        </p:nvPicPr>
        <p:blipFill rotWithShape="1">
          <a:blip r:embed="rId2">
            <a:alphaModFix amt="35000"/>
          </a:blip>
          <a:srcRect b="15730"/>
          <a:stretch/>
        </p:blipFill>
        <p:spPr>
          <a:xfrm>
            <a:off x="20" y="1"/>
            <a:ext cx="12191980" cy="6857999"/>
          </a:xfrm>
          <a:prstGeom prst="rect">
            <a:avLst/>
          </a:prstGeom>
        </p:spPr>
      </p:pic>
      <p:sp>
        <p:nvSpPr>
          <p:cNvPr id="2" name="Titre 1">
            <a:extLst>
              <a:ext uri="{FF2B5EF4-FFF2-40B4-BE49-F238E27FC236}">
                <a16:creationId xmlns:a16="http://schemas.microsoft.com/office/drawing/2014/main" id="{DDA8E94E-811D-1C85-4962-C8A882834CC1}"/>
              </a:ext>
            </a:extLst>
          </p:cNvPr>
          <p:cNvSpPr>
            <a:spLocks noGrp="1"/>
          </p:cNvSpPr>
          <p:nvPr>
            <p:ph type="title"/>
          </p:nvPr>
        </p:nvSpPr>
        <p:spPr>
          <a:xfrm>
            <a:off x="838200" y="1065862"/>
            <a:ext cx="3682993" cy="4726276"/>
          </a:xfrm>
        </p:spPr>
        <p:txBody>
          <a:bodyPr>
            <a:normAutofit/>
          </a:bodyPr>
          <a:lstStyle/>
          <a:p>
            <a:pPr algn="r">
              <a:lnSpc>
                <a:spcPct val="150000"/>
              </a:lnSpc>
            </a:pPr>
            <a:r>
              <a:rPr lang="fr-FR" sz="4000" b="1" dirty="0">
                <a:solidFill>
                  <a:srgbClr val="FFFFFF"/>
                </a:solidFill>
                <a:latin typeface="Arial" panose="020B0604020202020204" pitchFamily="34" charset="0"/>
                <a:cs typeface="Arial" panose="020B0604020202020204" pitchFamily="34" charset="0"/>
              </a:rPr>
              <a:t>POURQUOI 3MD Energy ?</a:t>
            </a:r>
          </a:p>
        </p:txBody>
      </p:sp>
      <p:cxnSp>
        <p:nvCxnSpPr>
          <p:cNvPr id="39" name="Straight Connector 38">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43D998DA-5513-A091-E091-E520D5A07A15}"/>
              </a:ext>
            </a:extLst>
          </p:cNvPr>
          <p:cNvSpPr>
            <a:spLocks noGrp="1"/>
          </p:cNvSpPr>
          <p:nvPr>
            <p:ph idx="1"/>
          </p:nvPr>
        </p:nvSpPr>
        <p:spPr>
          <a:xfrm>
            <a:off x="5155379" y="1065862"/>
            <a:ext cx="5744685" cy="4726276"/>
          </a:xfrm>
        </p:spPr>
        <p:txBody>
          <a:bodyPr anchor="ctr">
            <a:normAutofit/>
          </a:bodyPr>
          <a:lstStyle/>
          <a:p>
            <a:pPr marL="0" indent="0">
              <a:buNone/>
            </a:pPr>
            <a:r>
              <a:rPr lang="fr-FR" sz="3200" dirty="0">
                <a:solidFill>
                  <a:srgbClr val="FFFFFF"/>
                </a:solidFill>
                <a:latin typeface="Arial Narrow" panose="020B0604020202020204" pitchFamily="34" charset="0"/>
                <a:cs typeface="Arial Narrow" panose="020B0604020202020204" pitchFamily="34" charset="0"/>
              </a:rPr>
              <a:t>Apporter à tous, l’énergie pour briller.</a:t>
            </a:r>
          </a:p>
          <a:p>
            <a:endParaRPr lang="fr-FR" sz="2000" dirty="0">
              <a:solidFill>
                <a:srgbClr val="FFFFFF"/>
              </a:solidFill>
            </a:endParaRPr>
          </a:p>
        </p:txBody>
      </p:sp>
    </p:spTree>
    <p:extLst>
      <p:ext uri="{BB962C8B-B14F-4D97-AF65-F5344CB8AC3E}">
        <p14:creationId xmlns:p14="http://schemas.microsoft.com/office/powerpoint/2010/main" val="2611297095"/>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093D7D-8644-0509-2B4E-4A4E94BABB3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AF221DF-2C6C-E0D6-7CFB-8BE9057D799D}"/>
              </a:ext>
            </a:extLst>
          </p:cNvPr>
          <p:cNvSpPr>
            <a:spLocks noGrp="1"/>
          </p:cNvSpPr>
          <p:nvPr>
            <p:ph idx="1"/>
          </p:nvPr>
        </p:nvSpPr>
        <p:spPr/>
        <p:txBody>
          <a:bodyPr/>
          <a:lstStyle/>
          <a:p>
            <a:r>
              <a:rPr lang="fr-FR" b="1" dirty="0"/>
              <a:t>Noblesse</a:t>
            </a:r>
            <a:r>
              <a:rPr lang="fr-FR" dirty="0"/>
              <a:t> : La noblesse chez 3MD Energy peut se référer à l'intégrité, à l'honnêteté et à l'éthique dans toutes les actions de l'entreprise. L’entreprise traite les clients, les partenaires commerciaux, les employés et les parties prenantes avec respect et équité. 3MD Energy s'engage à maintenir des pratiques commerciales transparentes, à respecter les réglementations en vigueur et à agir de manière responsable sur le plan environnemental et social.</a:t>
            </a:r>
          </a:p>
        </p:txBody>
      </p:sp>
    </p:spTree>
    <p:extLst>
      <p:ext uri="{BB962C8B-B14F-4D97-AF65-F5344CB8AC3E}">
        <p14:creationId xmlns:p14="http://schemas.microsoft.com/office/powerpoint/2010/main" val="2459860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F3C24B07-6CBF-5B55-11E6-F41592243264}"/>
              </a:ext>
            </a:extLst>
          </p:cNvPr>
          <p:cNvSpPr>
            <a:spLocks noGrp="1"/>
          </p:cNvSpPr>
          <p:nvPr>
            <p:ph type="title"/>
          </p:nvPr>
        </p:nvSpPr>
        <p:spPr>
          <a:xfrm>
            <a:off x="838199" y="669925"/>
            <a:ext cx="7611533" cy="1325563"/>
          </a:xfrm>
        </p:spPr>
        <p:txBody>
          <a:bodyPr anchor="b">
            <a:normAutofit/>
          </a:bodyPr>
          <a:lstStyle/>
          <a:p>
            <a:r>
              <a:rPr lang="fr-SN" sz="4000" b="1" dirty="0">
                <a:solidFill>
                  <a:schemeClr val="bg1"/>
                </a:solidFill>
                <a:latin typeface="Arial Narrow" panose="020B0604020202020204" pitchFamily="34" charset="0"/>
                <a:ea typeface="Calibri" panose="020F0502020204030204" pitchFamily="34" charset="0"/>
                <a:cs typeface="Arial Narrow" panose="020B0604020202020204" pitchFamily="34" charset="0"/>
              </a:rPr>
              <a:t>Engagement</a:t>
            </a:r>
            <a:br>
              <a:rPr lang="fr-SN" sz="4000" b="1" dirty="0">
                <a:solidFill>
                  <a:schemeClr val="bg1"/>
                </a:solidFill>
                <a:latin typeface="Arial Narrow" panose="020B0604020202020204" pitchFamily="34" charset="0"/>
                <a:ea typeface="Calibri" panose="020F0502020204030204" pitchFamily="34" charset="0"/>
                <a:cs typeface="Arial Narrow" panose="020B0604020202020204" pitchFamily="34" charset="0"/>
              </a:rPr>
            </a:br>
            <a:endParaRPr lang="fr-FR" sz="4000" b="1" dirty="0">
              <a:solidFill>
                <a:schemeClr val="bg1"/>
              </a:solidFill>
              <a:latin typeface="Arial Narrow" panose="020B0604020202020204" pitchFamily="34" charset="0"/>
              <a:cs typeface="Arial Narrow" panose="020B0604020202020204" pitchFamily="34" charset="0"/>
            </a:endParaRP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F83F8302-0843-C2F0-30D5-3D5D85AC630D}"/>
              </a:ext>
            </a:extLst>
          </p:cNvPr>
          <p:cNvSpPr>
            <a:spLocks noGrp="1"/>
          </p:cNvSpPr>
          <p:nvPr>
            <p:ph idx="1"/>
          </p:nvPr>
        </p:nvSpPr>
        <p:spPr>
          <a:xfrm>
            <a:off x="1392667" y="2398957"/>
            <a:ext cx="9406666" cy="3526144"/>
          </a:xfrm>
        </p:spPr>
        <p:txBody>
          <a:bodyPr>
            <a:normAutofit/>
          </a:bodyPr>
          <a:lstStyle/>
          <a:p>
            <a:pPr>
              <a:lnSpc>
                <a:spcPct val="150000"/>
              </a:lnSpc>
            </a:pPr>
            <a:r>
              <a:rPr lang="fr-SN" sz="320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L'engagement au travail est le sentiment d'attachement, de </a:t>
            </a:r>
            <a:r>
              <a:rPr lang="fr-SN" sz="3200" b="1" u="sng"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loyauté d'un individu envers son entreprise</a:t>
            </a:r>
            <a:r>
              <a:rPr lang="fr-SN" sz="320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a:t>
            </a:r>
            <a:r>
              <a:rPr lang="fr-SN" sz="3200" dirty="0">
                <a:solidFill>
                  <a:schemeClr val="bg1"/>
                </a:solidFill>
                <a:effectLst/>
                <a:latin typeface="Arial Narrow" panose="020B0604020202020204" pitchFamily="34" charset="0"/>
                <a:cs typeface="Arial Narrow" panose="020B0604020202020204" pitchFamily="34" charset="0"/>
              </a:rPr>
              <a:t> </a:t>
            </a:r>
            <a:endParaRPr lang="fr-FR" sz="3200" dirty="0">
              <a:solidFill>
                <a:schemeClr val="bg1"/>
              </a:solidFill>
              <a:latin typeface="Arial Narrow" panose="020B0604020202020204" pitchFamily="34" charset="0"/>
              <a:cs typeface="Arial Narrow" panose="020B0604020202020204" pitchFamily="34" charset="0"/>
            </a:endParaRPr>
          </a:p>
          <a:p>
            <a:endParaRPr lang="fr-FR" sz="2000" dirty="0">
              <a:solidFill>
                <a:schemeClr val="bg1"/>
              </a:solidFill>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6193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99F7DE-0633-B83B-ABB4-F94F6D6FF302}"/>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L’Engagement à 3MD Energy</a:t>
            </a:r>
          </a:p>
        </p:txBody>
      </p:sp>
      <p:sp>
        <p:nvSpPr>
          <p:cNvPr id="3" name="Espace réservé du contenu 2">
            <a:extLst>
              <a:ext uri="{FF2B5EF4-FFF2-40B4-BE49-F238E27FC236}">
                <a16:creationId xmlns:a16="http://schemas.microsoft.com/office/drawing/2014/main" id="{A25C6A71-9EFB-E81E-FCC7-7ED4F0A7B1DF}"/>
              </a:ext>
            </a:extLst>
          </p:cNvPr>
          <p:cNvSpPr>
            <a:spLocks noGrp="1"/>
          </p:cNvSpPr>
          <p:nvPr>
            <p:ph idx="1"/>
          </p:nvPr>
        </p:nvSpPr>
        <p:spPr/>
        <p:txBody>
          <a:bodyPr>
            <a:normAutofit fontScale="92500" lnSpcReduction="10000"/>
          </a:bodyPr>
          <a:lstStyle/>
          <a:p>
            <a:r>
              <a:rPr lang="fr-FR" dirty="0"/>
              <a:t>Toutes les personnes externes qui viennent chez nous nous félicitent pour notre engagement.</a:t>
            </a:r>
          </a:p>
          <a:p>
            <a:r>
              <a:rPr lang="fr-FR" dirty="0"/>
              <a:t>Nos employés font preuve de dépassement pour aider l’entreprise à atteindre ses objectifs. Cela se traduit par leur manière de penser, de se comporter et d’agir.</a:t>
            </a:r>
          </a:p>
          <a:p>
            <a:r>
              <a:rPr lang="fr-FR" dirty="0"/>
              <a:t>Nos employés aiment, recommandent et promeuvent l’entreprise partout ou de besoin . Ils sont nos premiers promoteurs et ambassadeurs et abordent fièrement notre écusson </a:t>
            </a:r>
          </a:p>
          <a:p>
            <a:r>
              <a:rPr lang="fr-FR" dirty="0"/>
              <a:t>Ils ont envie de rester et évoluer dans l’entreprise et le manifestent </a:t>
            </a:r>
          </a:p>
          <a:p>
            <a:r>
              <a:rPr lang="fr-FR" dirty="0"/>
              <a:t>Ils participent activement aux activités et prennent des initiatives positives au delà de ce exige leur poste </a:t>
            </a:r>
          </a:p>
        </p:txBody>
      </p:sp>
    </p:spTree>
    <p:extLst>
      <p:ext uri="{BB962C8B-B14F-4D97-AF65-F5344CB8AC3E}">
        <p14:creationId xmlns:p14="http://schemas.microsoft.com/office/powerpoint/2010/main" val="1306262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F2CA83-C8F6-FB08-3334-CFC791B5E18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2389658-8558-0AC4-ED23-96083273EACE}"/>
              </a:ext>
            </a:extLst>
          </p:cNvPr>
          <p:cNvSpPr>
            <a:spLocks noGrp="1"/>
          </p:cNvSpPr>
          <p:nvPr>
            <p:ph idx="1"/>
          </p:nvPr>
        </p:nvSpPr>
        <p:spPr/>
        <p:txBody>
          <a:bodyPr/>
          <a:lstStyle/>
          <a:p>
            <a:r>
              <a:rPr lang="fr-FR" b="1" dirty="0"/>
              <a:t>Engagement</a:t>
            </a:r>
            <a:r>
              <a:rPr lang="fr-FR" dirty="0"/>
              <a:t> : L'engagement de 3MD Energy se manifeste par la volonté de fournir des solutions énergétiques fiables et durables à ses clients. L'entreprise s'engage à comprendre les besoins spécifiques de chaque client et à leur offrir un soutien personnalisé tout au long du processus, de la conception à l'installation et au-delà. Cela  inclue un service client réactif, une assistance technique, des conseils d'experts et un suivi régulier pour garantir la satisfaction à long terme des clients.</a:t>
            </a:r>
          </a:p>
        </p:txBody>
      </p:sp>
    </p:spTree>
    <p:extLst>
      <p:ext uri="{BB962C8B-B14F-4D97-AF65-F5344CB8AC3E}">
        <p14:creationId xmlns:p14="http://schemas.microsoft.com/office/powerpoint/2010/main" val="1446727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04EED958-B25F-329A-9A0B-5702BE8DA201}"/>
              </a:ext>
            </a:extLst>
          </p:cNvPr>
          <p:cNvSpPr>
            <a:spLocks noGrp="1"/>
          </p:cNvSpPr>
          <p:nvPr>
            <p:ph type="title"/>
          </p:nvPr>
        </p:nvSpPr>
        <p:spPr>
          <a:xfrm>
            <a:off x="838200" y="669925"/>
            <a:ext cx="4508946" cy="1325563"/>
          </a:xfrm>
        </p:spPr>
        <p:txBody>
          <a:bodyPr anchor="b">
            <a:normAutofit/>
          </a:bodyPr>
          <a:lstStyle/>
          <a:p>
            <a:pPr algn="r"/>
            <a:r>
              <a:rPr lang="fr-SN" b="1" dirty="0">
                <a:solidFill>
                  <a:schemeClr val="bg1"/>
                </a:solidFill>
                <a:latin typeface="Arial Narrow" panose="020B0604020202020204" pitchFamily="34" charset="0"/>
                <a:ea typeface="Calibri" panose="020F0502020204030204" pitchFamily="34" charset="0"/>
                <a:cs typeface="Arial Narrow" panose="020B0604020202020204" pitchFamily="34" charset="0"/>
              </a:rPr>
              <a:t>Responsabilité</a:t>
            </a:r>
            <a:endParaRPr lang="fr-FR" b="1" dirty="0">
              <a:solidFill>
                <a:schemeClr val="bg1"/>
              </a:solidFill>
              <a:latin typeface="Arial Narrow" panose="020B0604020202020204" pitchFamily="34" charset="0"/>
              <a:cs typeface="Arial Narrow" panose="020B0604020202020204" pitchFamily="34" charset="0"/>
            </a:endParaRP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F87750B1-940D-6F64-2B70-316C043B1FD1}"/>
              </a:ext>
            </a:extLst>
          </p:cNvPr>
          <p:cNvSpPr>
            <a:spLocks noGrp="1"/>
          </p:cNvSpPr>
          <p:nvPr>
            <p:ph idx="1"/>
          </p:nvPr>
        </p:nvSpPr>
        <p:spPr>
          <a:xfrm>
            <a:off x="1192696" y="2141534"/>
            <a:ext cx="9606637" cy="3783567"/>
          </a:xfrm>
        </p:spPr>
        <p:txBody>
          <a:bodyPr>
            <a:normAutofit fontScale="92500" lnSpcReduction="10000"/>
          </a:bodyPr>
          <a:lstStyle/>
          <a:p>
            <a:endParaRPr lang="fr-SN"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fr-SN" sz="260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La responsabilité renvoie à </a:t>
            </a:r>
            <a:r>
              <a:rPr lang="fr-SN" sz="2600" b="1" u="sng"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l'obligation de s'acquitter d'un engagement et d'en assumer les conséquences</a:t>
            </a:r>
            <a:r>
              <a:rPr lang="fr-SN" sz="260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a:t>
            </a:r>
          </a:p>
          <a:p>
            <a:pPr>
              <a:lnSpc>
                <a:spcPct val="150000"/>
              </a:lnSpc>
            </a:pPr>
            <a:r>
              <a:rPr lang="fr-SN" sz="260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Avoir le sens des responsabilités signifie que les gens autour de nous peuvent compter sur notre honnêteté. Quand nous sommes responsables, nous pouvons reconnaitre nos erreurs et en assumer la responsabilité. Nous pouvons aussi apprendre de nos erreurs et nous améliorer.</a:t>
            </a:r>
            <a:r>
              <a:rPr lang="fr-SN" sz="2600" dirty="0">
                <a:solidFill>
                  <a:schemeClr val="bg1"/>
                </a:solidFill>
                <a:effectLst/>
                <a:latin typeface="Arial Narrow" panose="020B0604020202020204" pitchFamily="34" charset="0"/>
                <a:cs typeface="Arial Narrow" panose="020B0604020202020204" pitchFamily="34" charset="0"/>
              </a:rPr>
              <a:t> </a:t>
            </a:r>
            <a:endParaRPr lang="fr-FR" sz="2600" dirty="0">
              <a:solidFill>
                <a:schemeClr val="bg1"/>
              </a:solidFill>
              <a:latin typeface="Arial Narrow" panose="020B0604020202020204" pitchFamily="34" charset="0"/>
              <a:cs typeface="Arial Narrow" panose="020B0604020202020204" pitchFamily="34"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4783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8202ED-4CBF-4AC2-83E9-B0F026EBB567}"/>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La Responsabilité à 3MD Energy</a:t>
            </a:r>
          </a:p>
        </p:txBody>
      </p:sp>
      <p:sp>
        <p:nvSpPr>
          <p:cNvPr id="3" name="Espace réservé du contenu 2">
            <a:extLst>
              <a:ext uri="{FF2B5EF4-FFF2-40B4-BE49-F238E27FC236}">
                <a16:creationId xmlns:a16="http://schemas.microsoft.com/office/drawing/2014/main" id="{D7A3DC70-D568-3A96-2DB0-73245AB7E1D1}"/>
              </a:ext>
            </a:extLst>
          </p:cNvPr>
          <p:cNvSpPr>
            <a:spLocks noGrp="1"/>
          </p:cNvSpPr>
          <p:nvPr>
            <p:ph idx="1"/>
          </p:nvPr>
        </p:nvSpPr>
        <p:spPr/>
        <p:txBody>
          <a:bodyPr>
            <a:normAutofit lnSpcReduction="10000"/>
          </a:bodyPr>
          <a:lstStyle/>
          <a:p>
            <a:r>
              <a:rPr lang="fr-FR" dirty="0"/>
              <a:t>Une entreprise au sein de laquelle chaque employé connaît sa responsabilité et applique cette responsabilité.</a:t>
            </a:r>
          </a:p>
          <a:p>
            <a:r>
              <a:rPr lang="fr-FR" dirty="0"/>
              <a:t>Chaque employé à un objectif et est évalué régulièrement</a:t>
            </a:r>
          </a:p>
          <a:p>
            <a:r>
              <a:rPr lang="fr-FR" dirty="0"/>
              <a:t>L’entreprise n’est pas dépendante d’une personne ou d’un service.</a:t>
            </a:r>
          </a:p>
          <a:p>
            <a:r>
              <a:rPr lang="fr-FR" dirty="0"/>
              <a:t>Nous sommes engagés à faire de la qualité à tous les niveaux , d’où notre certification ISO 9001 , la mise en place d’un SMQHSE pour l’obtention de la triple certification </a:t>
            </a:r>
          </a:p>
          <a:p>
            <a:r>
              <a:rPr lang="fr-FR" dirty="0"/>
              <a:t>Nous  sommes engagés à impacter l’entourage social de l’entreprise en utilisant comme support le Modèle de Gestion de la Qualité Totale QC100 de la BID (Business Initiative Directions).</a:t>
            </a:r>
          </a:p>
        </p:txBody>
      </p:sp>
    </p:spTree>
    <p:extLst>
      <p:ext uri="{BB962C8B-B14F-4D97-AF65-F5344CB8AC3E}">
        <p14:creationId xmlns:p14="http://schemas.microsoft.com/office/powerpoint/2010/main" val="2751929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8DC4DC-EBBB-7B75-CA22-19677B90133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490A500-0553-E6AD-8E53-636C48FD7005}"/>
              </a:ext>
            </a:extLst>
          </p:cNvPr>
          <p:cNvSpPr>
            <a:spLocks noGrp="1"/>
          </p:cNvSpPr>
          <p:nvPr>
            <p:ph idx="1"/>
          </p:nvPr>
        </p:nvSpPr>
        <p:spPr/>
        <p:txBody>
          <a:bodyPr/>
          <a:lstStyle/>
          <a:p>
            <a:r>
              <a:rPr lang="fr-FR" dirty="0"/>
              <a:t> </a:t>
            </a:r>
            <a:r>
              <a:rPr lang="fr-FR" b="1" dirty="0"/>
              <a:t>La responsabilité </a:t>
            </a:r>
            <a:r>
              <a:rPr lang="fr-FR" dirty="0"/>
              <a:t>chez 3MD Energy englobe à la fois la responsabilité sociale et environnementale. L'entreprise s'engage à minimiser son impact sur l'environnement en favorisant des pratiques durables telles que l'utilisation d'énergies renouvelables, la réduction des émissions de carbone et la gestion responsable des déchets. Sur le plan social, 3MD Energy soutient des initiatives communautaires, promeut la diversité et l'inclusion, et contribue au développement durable des régions où elle opère.</a:t>
            </a:r>
          </a:p>
        </p:txBody>
      </p:sp>
    </p:spTree>
    <p:extLst>
      <p:ext uri="{BB962C8B-B14F-4D97-AF65-F5344CB8AC3E}">
        <p14:creationId xmlns:p14="http://schemas.microsoft.com/office/powerpoint/2010/main" val="4044434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B88F4058-6F88-722A-F685-BFC2BC9BBFAD}"/>
              </a:ext>
            </a:extLst>
          </p:cNvPr>
          <p:cNvSpPr>
            <a:spLocks noGrp="1"/>
          </p:cNvSpPr>
          <p:nvPr>
            <p:ph type="title"/>
          </p:nvPr>
        </p:nvSpPr>
        <p:spPr>
          <a:xfrm>
            <a:off x="838200" y="669925"/>
            <a:ext cx="4508946" cy="1325563"/>
          </a:xfrm>
        </p:spPr>
        <p:txBody>
          <a:bodyPr anchor="b">
            <a:normAutofit/>
          </a:bodyPr>
          <a:lstStyle/>
          <a:p>
            <a:pPr algn="r"/>
            <a:r>
              <a:rPr lang="fr-SN" b="1" dirty="0">
                <a:solidFill>
                  <a:schemeClr val="bg1"/>
                </a:solidFill>
                <a:latin typeface="Arial Narrow" panose="020B0604020202020204" pitchFamily="34" charset="0"/>
                <a:ea typeface="Calibri" panose="020F0502020204030204" pitchFamily="34" charset="0"/>
                <a:cs typeface="Arial Narrow" panose="020B0604020202020204" pitchFamily="34" charset="0"/>
              </a:rPr>
              <a:t>Générosité</a:t>
            </a:r>
            <a:endParaRPr lang="fr-FR" b="1" dirty="0">
              <a:solidFill>
                <a:schemeClr val="bg1"/>
              </a:solidFill>
              <a:latin typeface="Arial Narrow" panose="020B0604020202020204" pitchFamily="34" charset="0"/>
              <a:cs typeface="Arial Narrow" panose="020B0604020202020204" pitchFamily="34" charset="0"/>
            </a:endParaRP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42B738D6-C704-5E80-773B-432716B8A8C7}"/>
              </a:ext>
            </a:extLst>
          </p:cNvPr>
          <p:cNvSpPr>
            <a:spLocks noGrp="1"/>
          </p:cNvSpPr>
          <p:nvPr>
            <p:ph idx="1"/>
          </p:nvPr>
        </p:nvSpPr>
        <p:spPr>
          <a:xfrm>
            <a:off x="1392667" y="2398957"/>
            <a:ext cx="9406666" cy="3526144"/>
          </a:xfrm>
        </p:spPr>
        <p:txBody>
          <a:bodyPr>
            <a:normAutofit/>
          </a:bodyPr>
          <a:lstStyle/>
          <a:p>
            <a:endParaRPr lang="fr-SN"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fr-SN" sz="320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La générosité est le langage du cœur qui pousse quelqu'un à se dévouer pour les autres. C'est l'expression de votre </a:t>
            </a:r>
            <a:r>
              <a:rPr lang="fr-SN" sz="3200" b="1" u="sng"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compassion envers autrui et pour une cause </a:t>
            </a:r>
            <a:r>
              <a:rPr lang="fr-SN" sz="3200" dirty="0">
                <a:solidFill>
                  <a:schemeClr val="bg1"/>
                </a:solidFill>
                <a:effectLst/>
                <a:latin typeface="Arial Narrow" panose="020B0604020202020204" pitchFamily="34" charset="0"/>
                <a:ea typeface="Calibri" panose="020F0502020204030204" pitchFamily="34" charset="0"/>
                <a:cs typeface="Arial Narrow" panose="020B0604020202020204" pitchFamily="34" charset="0"/>
              </a:rPr>
              <a:t>qui vous tient à cœur. </a:t>
            </a:r>
            <a:endParaRPr lang="fr-FR" sz="3200" dirty="0">
              <a:solidFill>
                <a:schemeClr val="bg1"/>
              </a:solidFill>
              <a:latin typeface="Arial Narrow" panose="020B0604020202020204" pitchFamily="34" charset="0"/>
              <a:cs typeface="Arial Narrow" panose="020B0604020202020204" pitchFamily="34"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52419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166290-624E-2BF9-002E-36EA490C98E2}"/>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La Générosité à 3MD Energy</a:t>
            </a:r>
          </a:p>
        </p:txBody>
      </p:sp>
      <p:sp>
        <p:nvSpPr>
          <p:cNvPr id="3" name="Espace réservé du contenu 2">
            <a:extLst>
              <a:ext uri="{FF2B5EF4-FFF2-40B4-BE49-F238E27FC236}">
                <a16:creationId xmlns:a16="http://schemas.microsoft.com/office/drawing/2014/main" id="{E31DFAF5-1546-B9B4-3453-DC24CCF9D247}"/>
              </a:ext>
            </a:extLst>
          </p:cNvPr>
          <p:cNvSpPr>
            <a:spLocks noGrp="1"/>
          </p:cNvSpPr>
          <p:nvPr>
            <p:ph idx="1"/>
          </p:nvPr>
        </p:nvSpPr>
        <p:spPr/>
        <p:txBody>
          <a:bodyPr>
            <a:normAutofit fontScale="92500" lnSpcReduction="10000"/>
          </a:bodyPr>
          <a:lstStyle/>
          <a:p>
            <a:r>
              <a:rPr lang="fr-FR" dirty="0"/>
              <a:t>La capacité à apporter de la valeur à tous, quelque soit le service, le poste, la fonction occupée.</a:t>
            </a:r>
          </a:p>
          <a:p>
            <a:r>
              <a:rPr lang="fr-FR" dirty="0"/>
              <a:t>L’engagement à apporter à tous l'Energie pour briller à travers notre politique RSE , l’implication de la Direction générale aux différents forums de partage d’expériences aux profits des jeunes Africains</a:t>
            </a:r>
          </a:p>
          <a:p>
            <a:r>
              <a:rPr lang="fr-FR" dirty="0"/>
              <a:t>La formation continue du personnel de l’entreprise pour les doter des meilleurs outils pour performer</a:t>
            </a:r>
          </a:p>
          <a:p>
            <a:r>
              <a:rPr lang="fr-FR" dirty="0"/>
              <a:t>La reconnaissance des efforts des collaborateurs à travers différents programmes incitatifs </a:t>
            </a:r>
          </a:p>
          <a:p>
            <a:r>
              <a:rPr lang="fr-FR" dirty="0"/>
              <a:t>L’accompagnement de nos partenaires installateurs pour leur permettre de mieux satisfaire leurs clients </a:t>
            </a:r>
          </a:p>
        </p:txBody>
      </p:sp>
    </p:spTree>
    <p:extLst>
      <p:ext uri="{BB962C8B-B14F-4D97-AF65-F5344CB8AC3E}">
        <p14:creationId xmlns:p14="http://schemas.microsoft.com/office/powerpoint/2010/main" val="40960643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5F4F6A-FCE7-D8D4-71D6-EFCB91DC495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44BAA1F-FB61-D0E1-D13D-D3849636A850}"/>
              </a:ext>
            </a:extLst>
          </p:cNvPr>
          <p:cNvSpPr>
            <a:spLocks noGrp="1"/>
          </p:cNvSpPr>
          <p:nvPr>
            <p:ph idx="1"/>
          </p:nvPr>
        </p:nvSpPr>
        <p:spPr/>
        <p:txBody>
          <a:bodyPr/>
          <a:lstStyle/>
          <a:p>
            <a:r>
              <a:rPr lang="fr-FR" b="1" dirty="0"/>
              <a:t>La générosité </a:t>
            </a:r>
            <a:r>
              <a:rPr lang="fr-FR" dirty="0"/>
              <a:t>chez 3MD Energy se traduit par un engagement à partager les connaissances et les ressources pour le bénéfice commun. L'entreprise participe à des programmes d'éducation et de sensibilisation aux enjeux énergétiques, partage des informations techniques avec ses clients et partenaires, et contribue à des projets ou des causes philanthropiques liés à l'énergie et à l'environnement.</a:t>
            </a:r>
          </a:p>
        </p:txBody>
      </p:sp>
    </p:spTree>
    <p:extLst>
      <p:ext uri="{BB962C8B-B14F-4D97-AF65-F5344CB8AC3E}">
        <p14:creationId xmlns:p14="http://schemas.microsoft.com/office/powerpoint/2010/main" val="2305834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D1CEE5-3B99-27F8-D51B-7435725EC22F}"/>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Pourquoi 3MD Energy ?</a:t>
            </a:r>
          </a:p>
        </p:txBody>
      </p:sp>
      <p:sp>
        <p:nvSpPr>
          <p:cNvPr id="3" name="Espace réservé du contenu 2">
            <a:extLst>
              <a:ext uri="{FF2B5EF4-FFF2-40B4-BE49-F238E27FC236}">
                <a16:creationId xmlns:a16="http://schemas.microsoft.com/office/drawing/2014/main" id="{E4B1A690-3694-A76A-BB3D-9DD99841A60D}"/>
              </a:ext>
            </a:extLst>
          </p:cNvPr>
          <p:cNvSpPr>
            <a:spLocks noGrp="1"/>
          </p:cNvSpPr>
          <p:nvPr>
            <p:ph idx="1"/>
          </p:nvPr>
        </p:nvSpPr>
        <p:spPr/>
        <p:txBody>
          <a:bodyPr>
            <a:normAutofit/>
          </a:bodyPr>
          <a:lstStyle/>
          <a:p>
            <a:r>
              <a:rPr lang="fr-FR" sz="3200" b="1" dirty="0"/>
              <a:t>Apporter à tous l'énergie pour briller </a:t>
            </a:r>
          </a:p>
          <a:p>
            <a:pPr marL="0" indent="0">
              <a:buNone/>
            </a:pPr>
            <a:r>
              <a:rPr lang="fr-FR" dirty="0"/>
              <a:t>Outre la fournir de solutions d'énergie électrique optimales à ses clients et partenaires pour leur permettre de faire fonctionner de manière optimale leurs activités, 3MD Energy à travers le parcours inspirant de son fondateur fournie de l'énergie créative, intellectuelle et émotionnelle à tous dans l’optique d’alimenter en ressources positives ses partenaires et collaborateurs dans tous les aspects de leur vie.</a:t>
            </a:r>
          </a:p>
        </p:txBody>
      </p:sp>
    </p:spTree>
    <p:extLst>
      <p:ext uri="{BB962C8B-B14F-4D97-AF65-F5344CB8AC3E}">
        <p14:creationId xmlns:p14="http://schemas.microsoft.com/office/powerpoint/2010/main" val="36123454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C548736F-AE23-F613-8B2B-EB058D6AE448}"/>
              </a:ext>
            </a:extLst>
          </p:cNvPr>
          <p:cNvSpPr>
            <a:spLocks noGrp="1"/>
          </p:cNvSpPr>
          <p:nvPr>
            <p:ph type="title"/>
          </p:nvPr>
        </p:nvSpPr>
        <p:spPr>
          <a:xfrm>
            <a:off x="838200" y="669925"/>
            <a:ext cx="4508946" cy="1325563"/>
          </a:xfrm>
        </p:spPr>
        <p:txBody>
          <a:bodyPr anchor="b">
            <a:normAutofit/>
          </a:bodyPr>
          <a:lstStyle/>
          <a:p>
            <a:pPr algn="r"/>
            <a:r>
              <a:rPr lang="fr-SN" b="1" dirty="0">
                <a:solidFill>
                  <a:schemeClr val="bg1"/>
                </a:solidFill>
                <a:latin typeface="Arial Narrow" panose="020B0604020202020204" pitchFamily="34" charset="0"/>
                <a:ea typeface="Calibri" panose="020F0502020204030204" pitchFamily="34" charset="0"/>
                <a:cs typeface="Arial Narrow" panose="020B0604020202020204" pitchFamily="34" charset="0"/>
              </a:rPr>
              <a:t>Innovation</a:t>
            </a:r>
            <a:endParaRPr lang="fr-FR" b="1" dirty="0">
              <a:solidFill>
                <a:schemeClr val="bg1"/>
              </a:solidFill>
              <a:latin typeface="Arial Narrow" panose="020B0604020202020204" pitchFamily="34" charset="0"/>
              <a:cs typeface="Arial Narrow" panose="020B0604020202020204" pitchFamily="34" charset="0"/>
            </a:endParaRP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8DC87C45-9B9C-779F-BACD-B667265A017F}"/>
              </a:ext>
            </a:extLst>
          </p:cNvPr>
          <p:cNvSpPr>
            <a:spLocks noGrp="1"/>
          </p:cNvSpPr>
          <p:nvPr>
            <p:ph idx="1"/>
          </p:nvPr>
        </p:nvSpPr>
        <p:spPr>
          <a:xfrm>
            <a:off x="1392667" y="2398957"/>
            <a:ext cx="9406666" cy="3526144"/>
          </a:xfrm>
        </p:spPr>
        <p:txBody>
          <a:bodyPr>
            <a:normAutofit/>
          </a:bodyPr>
          <a:lstStyle/>
          <a:p>
            <a:endParaRPr lang="fr-SN"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pPr>
            <a:r>
              <a:rPr lang="fr-SN" sz="2000" dirty="0">
                <a:solidFill>
                  <a:schemeClr val="bg1"/>
                </a:solidFill>
                <a:latin typeface="Arial" panose="020B0604020202020204" pitchFamily="34" charset="0"/>
                <a:ea typeface="Calibri" panose="020F0502020204030204" pitchFamily="34" charset="0"/>
                <a:cs typeface="Arial" panose="020B0604020202020204" pitchFamily="34" charset="0"/>
              </a:rPr>
              <a:t>L</a:t>
            </a:r>
            <a:r>
              <a:rPr lang="fr-SN"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’innovation consiste à mettre en œuvre avec succès de </a:t>
            </a:r>
            <a:r>
              <a:rPr lang="fr-SN" sz="2000" b="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nouvelles idées </a:t>
            </a:r>
            <a:r>
              <a:rPr lang="fr-SN"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et à créer de la valeur pour votre clientèle et les parties prenantes.</a:t>
            </a:r>
            <a:r>
              <a:rPr lang="fr-SN" sz="2000" dirty="0">
                <a:solidFill>
                  <a:schemeClr val="bg1"/>
                </a:solidFill>
                <a:effectLst/>
                <a:latin typeface="Arial" panose="020B0604020202020204" pitchFamily="34" charset="0"/>
                <a:cs typeface="Arial" panose="020B0604020202020204" pitchFamily="34" charset="0"/>
              </a:rPr>
              <a:t> </a:t>
            </a:r>
            <a:endParaRPr lang="fr-FR" sz="2000" dirty="0">
              <a:solidFill>
                <a:schemeClr val="bg1"/>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415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7D23CE-884B-0F45-7B8B-7A8098D2D9D8}"/>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L’Innovation à 3MD Energy</a:t>
            </a:r>
          </a:p>
        </p:txBody>
      </p:sp>
      <p:sp>
        <p:nvSpPr>
          <p:cNvPr id="3" name="Espace réservé du contenu 2">
            <a:extLst>
              <a:ext uri="{FF2B5EF4-FFF2-40B4-BE49-F238E27FC236}">
                <a16:creationId xmlns:a16="http://schemas.microsoft.com/office/drawing/2014/main" id="{AA4D2719-C824-610A-0702-F9C938930E52}"/>
              </a:ext>
            </a:extLst>
          </p:cNvPr>
          <p:cNvSpPr>
            <a:spLocks noGrp="1"/>
          </p:cNvSpPr>
          <p:nvPr>
            <p:ph idx="1"/>
          </p:nvPr>
        </p:nvSpPr>
        <p:spPr/>
        <p:txBody>
          <a:bodyPr/>
          <a:lstStyle/>
          <a:p>
            <a:r>
              <a:rPr lang="fr-FR" dirty="0"/>
              <a:t>C’est qui nous permet de maintenir notre position de leader au Sénégal aussi conquérir l’Afrique. </a:t>
            </a:r>
          </a:p>
          <a:p>
            <a:r>
              <a:rPr lang="fr-FR" dirty="0"/>
              <a:t>L’innovation ne doit pas seulement concerner nos produits mais  chaque point de l’entreprise.</a:t>
            </a:r>
          </a:p>
        </p:txBody>
      </p:sp>
    </p:spTree>
    <p:extLst>
      <p:ext uri="{BB962C8B-B14F-4D97-AF65-F5344CB8AC3E}">
        <p14:creationId xmlns:p14="http://schemas.microsoft.com/office/powerpoint/2010/main" val="2152869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2E0C9B-703B-26A3-87FD-9AB913C8D4A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923CC2C-C86F-A8A8-C4C5-A481379EB984}"/>
              </a:ext>
            </a:extLst>
          </p:cNvPr>
          <p:cNvSpPr>
            <a:spLocks noGrp="1"/>
          </p:cNvSpPr>
          <p:nvPr>
            <p:ph idx="1"/>
          </p:nvPr>
        </p:nvSpPr>
        <p:spPr/>
        <p:txBody>
          <a:bodyPr/>
          <a:lstStyle/>
          <a:p>
            <a:r>
              <a:rPr lang="fr-FR" dirty="0"/>
              <a:t>3MD Energy se positionne comme une entreprise à la pointe de la technologie, constamment engagée dans le développement de solutions énergétiques avant </a:t>
            </a:r>
            <a:r>
              <a:rPr lang="fr-FR" dirty="0" err="1"/>
              <a:t>gardistes</a:t>
            </a:r>
            <a:r>
              <a:rPr lang="fr-FR" dirty="0"/>
              <a:t> qui répondent aux besoins changeants de ses clients et aux défis environnementaux actuels et futurs.</a:t>
            </a:r>
          </a:p>
          <a:p>
            <a:r>
              <a:rPr lang="fr-FR" dirty="0"/>
              <a:t>3MD Energy est engagé à développer des solutions et technologies qui auront un impact massif sur le bien être des populations principalement leur accès à une électricité de meilleure qualité , suffisante et à un prix optimal</a:t>
            </a:r>
          </a:p>
        </p:txBody>
      </p:sp>
    </p:spTree>
    <p:extLst>
      <p:ext uri="{BB962C8B-B14F-4D97-AF65-F5344CB8AC3E}">
        <p14:creationId xmlns:p14="http://schemas.microsoft.com/office/powerpoint/2010/main" val="3166669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C548736F-AE23-F613-8B2B-EB058D6AE448}"/>
              </a:ext>
            </a:extLst>
          </p:cNvPr>
          <p:cNvSpPr>
            <a:spLocks noGrp="1"/>
          </p:cNvSpPr>
          <p:nvPr>
            <p:ph type="title"/>
          </p:nvPr>
        </p:nvSpPr>
        <p:spPr>
          <a:xfrm>
            <a:off x="838200" y="669925"/>
            <a:ext cx="4508946" cy="1325563"/>
          </a:xfrm>
        </p:spPr>
        <p:txBody>
          <a:bodyPr anchor="b">
            <a:normAutofit/>
          </a:bodyPr>
          <a:lstStyle/>
          <a:p>
            <a:pPr algn="r"/>
            <a:r>
              <a:rPr lang="fr-SN" b="1" dirty="0">
                <a:solidFill>
                  <a:schemeClr val="bg1"/>
                </a:solidFill>
                <a:latin typeface="Arial Narrow" panose="020B0604020202020204" pitchFamily="34" charset="0"/>
                <a:ea typeface="Calibri" panose="020F0502020204030204" pitchFamily="34" charset="0"/>
                <a:cs typeface="Arial Narrow" panose="020B0604020202020204" pitchFamily="34" charset="0"/>
              </a:rPr>
              <a:t>Ethique</a:t>
            </a:r>
            <a:endParaRPr lang="fr-FR" b="1" dirty="0">
              <a:solidFill>
                <a:schemeClr val="bg1"/>
              </a:solidFill>
              <a:latin typeface="Arial Narrow" panose="020B0604020202020204" pitchFamily="34" charset="0"/>
              <a:cs typeface="Arial Narrow" panose="020B0604020202020204" pitchFamily="34" charset="0"/>
            </a:endParaRP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8DC87C45-9B9C-779F-BACD-B667265A017F}"/>
              </a:ext>
            </a:extLst>
          </p:cNvPr>
          <p:cNvSpPr>
            <a:spLocks noGrp="1"/>
          </p:cNvSpPr>
          <p:nvPr>
            <p:ph idx="1"/>
          </p:nvPr>
        </p:nvSpPr>
        <p:spPr>
          <a:xfrm>
            <a:off x="1392667" y="2398957"/>
            <a:ext cx="9406666" cy="3526144"/>
          </a:xfrm>
        </p:spPr>
        <p:txBody>
          <a:bodyPr>
            <a:normAutofit/>
          </a:bodyPr>
          <a:lstStyle/>
          <a:p>
            <a:endParaRPr lang="fr-SN"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pPr>
            <a:r>
              <a:rPr lang="fr-SN" sz="2000" dirty="0">
                <a:solidFill>
                  <a:schemeClr val="bg1"/>
                </a:solidFill>
                <a:latin typeface="Arial" panose="020B0604020202020204" pitchFamily="34" charset="0"/>
                <a:ea typeface="Calibri" panose="020F0502020204030204" pitchFamily="34" charset="0"/>
                <a:cs typeface="Arial" panose="020B0604020202020204" pitchFamily="34" charset="0"/>
              </a:rPr>
              <a:t>L’éthique est « un ensemble des principes moraux qui sont à la base de la conduite de quelqu’un ». </a:t>
            </a:r>
          </a:p>
          <a:p>
            <a:pPr>
              <a:lnSpc>
                <a:spcPct val="200000"/>
              </a:lnSpc>
            </a:pPr>
            <a:r>
              <a:rPr lang="fr-SN" sz="2000" dirty="0">
                <a:solidFill>
                  <a:schemeClr val="bg1"/>
                </a:solidFill>
                <a:latin typeface="Arial" panose="020B0604020202020204" pitchFamily="34" charset="0"/>
                <a:ea typeface="Calibri" panose="020F0502020204030204" pitchFamily="34" charset="0"/>
                <a:cs typeface="Arial" panose="020B0604020202020204" pitchFamily="34" charset="0"/>
              </a:rPr>
              <a:t>Être responsable de ses salariés, collaborateurs externes et du grand public, agir pour la protection de l’environnement</a:t>
            </a:r>
            <a:r>
              <a:rPr lang="fr-SN" sz="2000" dirty="0">
                <a:solidFill>
                  <a:schemeClr val="bg1"/>
                </a:solidFill>
                <a:effectLst/>
                <a:latin typeface="Arial" panose="020B0604020202020204" pitchFamily="34" charset="0"/>
                <a:cs typeface="Arial" panose="020B0604020202020204" pitchFamily="34" charset="0"/>
              </a:rPr>
              <a:t>.</a:t>
            </a:r>
            <a:endParaRPr lang="fr-FR" sz="2000" dirty="0">
              <a:solidFill>
                <a:schemeClr val="bg1"/>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48633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59F0B3-B8C5-37F6-CE61-57E8B9175BA9}"/>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L’Ethique à 3MD Energy</a:t>
            </a:r>
          </a:p>
        </p:txBody>
      </p:sp>
      <p:sp>
        <p:nvSpPr>
          <p:cNvPr id="3" name="Espace réservé du contenu 2">
            <a:extLst>
              <a:ext uri="{FF2B5EF4-FFF2-40B4-BE49-F238E27FC236}">
                <a16:creationId xmlns:a16="http://schemas.microsoft.com/office/drawing/2014/main" id="{7B311D59-01B5-B6CE-86DD-9F55BA55B5D1}"/>
              </a:ext>
            </a:extLst>
          </p:cNvPr>
          <p:cNvSpPr>
            <a:spLocks noGrp="1"/>
          </p:cNvSpPr>
          <p:nvPr>
            <p:ph idx="1"/>
          </p:nvPr>
        </p:nvSpPr>
        <p:spPr/>
        <p:txBody>
          <a:bodyPr>
            <a:normAutofit/>
          </a:bodyPr>
          <a:lstStyle/>
          <a:p>
            <a:r>
              <a:rPr lang="fr-FR" dirty="0"/>
              <a:t>S’assurer que l’idée derrière le texte et tout ce que nous avons mis comme procédure, soient appliqué à la lettre.</a:t>
            </a:r>
          </a:p>
          <a:p>
            <a:r>
              <a:rPr lang="fr-FR" dirty="0"/>
              <a:t>Ne pas chercher à jouer avec les interprétations.</a:t>
            </a:r>
          </a:p>
          <a:p>
            <a:r>
              <a:rPr lang="fr-FR" dirty="0"/>
              <a:t>C’est le respect de notre charte de bonne gouvernance et de notre « Pied» qui édictent notre code de conduite au sein de l’entreprise.</a:t>
            </a:r>
          </a:p>
          <a:p>
            <a:r>
              <a:rPr lang="fr-FR" dirty="0"/>
              <a:t>Assimiler notre culture d’entreprise et mettre en avant le respect des valeurs morales dans nos interactions avec toutes les parties prenantes de l’entreprise </a:t>
            </a:r>
          </a:p>
          <a:p>
            <a:endParaRPr lang="fr-FR" dirty="0"/>
          </a:p>
        </p:txBody>
      </p:sp>
    </p:spTree>
    <p:extLst>
      <p:ext uri="{BB962C8B-B14F-4D97-AF65-F5344CB8AC3E}">
        <p14:creationId xmlns:p14="http://schemas.microsoft.com/office/powerpoint/2010/main" val="36014224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536BD9-8EB8-B06F-BD64-183D9B3CA90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E7CECE6-BBD4-1DC0-8DD9-2B4D189E09F6}"/>
              </a:ext>
            </a:extLst>
          </p:cNvPr>
          <p:cNvSpPr>
            <a:spLocks noGrp="1"/>
          </p:cNvSpPr>
          <p:nvPr>
            <p:ph idx="1"/>
          </p:nvPr>
        </p:nvSpPr>
        <p:spPr/>
        <p:txBody>
          <a:bodyPr>
            <a:normAutofit fontScale="92500" lnSpcReduction="10000"/>
          </a:bodyPr>
          <a:lstStyle/>
          <a:p>
            <a:r>
              <a:rPr lang="fr-FR" dirty="0"/>
              <a:t>La 3MD Energy s'engage à agir de manière responsable envers la société, en prenant en compte les intérêts et le bien-être des communautés locales et de la société dans son ensemble;</a:t>
            </a:r>
          </a:p>
          <a:p>
            <a:r>
              <a:rPr lang="fr-FR" dirty="0"/>
              <a:t>La 3MD Energy s'efforce de réduire son empreinte environnementale en adoptant des pratiques de fabrication durables, en favorisant l'efficacité énergétique, en réduisant les émissions de gaz à effet de serre et en favorisant l'utilisation de sources d'énergie renouvelable;</a:t>
            </a:r>
          </a:p>
          <a:p>
            <a:r>
              <a:rPr lang="fr-FR" dirty="0"/>
              <a:t>Elle s'engage à agir de manière éthique, en respectant les lois et les réglementations en vigueur. La transparence est encouragée dans la communication avec les clients, les partenaires commerciaux et les parties prenantes, en fournissant des informations précises et complètes sur les produits, les services et les pratiques de l'entreprise.</a:t>
            </a:r>
          </a:p>
        </p:txBody>
      </p:sp>
    </p:spTree>
    <p:extLst>
      <p:ext uri="{BB962C8B-B14F-4D97-AF65-F5344CB8AC3E}">
        <p14:creationId xmlns:p14="http://schemas.microsoft.com/office/powerpoint/2010/main" val="40145755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734F47-3905-0A2E-06F0-93827F923A7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BAF9FFC-DE35-F49E-26FC-D070C8B047AF}"/>
              </a:ext>
            </a:extLst>
          </p:cNvPr>
          <p:cNvSpPr>
            <a:spLocks noGrp="1"/>
          </p:cNvSpPr>
          <p:nvPr>
            <p:ph idx="1"/>
          </p:nvPr>
        </p:nvSpPr>
        <p:spPr/>
        <p:txBody>
          <a:bodyPr>
            <a:normAutofit lnSpcReduction="10000"/>
          </a:bodyPr>
          <a:lstStyle/>
          <a:p>
            <a:r>
              <a:rPr lang="fr-FR" dirty="0"/>
              <a:t>La 3MD Energy veille à ce que ses solutions énergétiques soient conçues et fabriquées dans le respect des normes de sécurité les plus strictes. 3MD Energy fournie également des directives et des formations sur l'utilisation sûre de ses produits afin de garantir la sécurité des utilisateurs finaux et des travailleurs impliqués.</a:t>
            </a:r>
          </a:p>
          <a:p>
            <a:r>
              <a:rPr lang="fr-FR" dirty="0"/>
              <a:t>3MD Energy promeut une conduite éthique dans toutes ses relations commerciales. Cela implique un traitement équitable des clients, des fournisseurs et des partenaires, en évitant toute forme de corruption, de fraude ou de comportement déloyal. L'entreprise s'engage à respecter les principes de concurrence loyale et à agir de manière responsable sur le plan financier.</a:t>
            </a:r>
          </a:p>
        </p:txBody>
      </p:sp>
    </p:spTree>
    <p:extLst>
      <p:ext uri="{BB962C8B-B14F-4D97-AF65-F5344CB8AC3E}">
        <p14:creationId xmlns:p14="http://schemas.microsoft.com/office/powerpoint/2010/main" val="41340098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D489E780-5A7D-3631-7F8A-D8287BEE3A93}"/>
              </a:ext>
            </a:extLst>
          </p:cNvPr>
          <p:cNvSpPr>
            <a:spLocks noGrp="1"/>
          </p:cNvSpPr>
          <p:nvPr>
            <p:ph type="title"/>
          </p:nvPr>
        </p:nvSpPr>
        <p:spPr>
          <a:xfrm>
            <a:off x="524741" y="620392"/>
            <a:ext cx="3808268" cy="5504688"/>
          </a:xfrm>
        </p:spPr>
        <p:txBody>
          <a:bodyPr>
            <a:normAutofit/>
          </a:bodyPr>
          <a:lstStyle/>
          <a:p>
            <a:pPr>
              <a:lnSpc>
                <a:spcPct val="150000"/>
              </a:lnSpc>
            </a:pPr>
            <a:r>
              <a:rPr lang="fr-FR" sz="4800" b="1" dirty="0">
                <a:solidFill>
                  <a:schemeClr val="bg1"/>
                </a:solidFill>
                <a:latin typeface="Arial" panose="020B0604020202020204" pitchFamily="34" charset="0"/>
                <a:cs typeface="Arial" panose="020B0604020202020204" pitchFamily="34" charset="0"/>
              </a:rPr>
              <a:t>Les VALEURS 3MD Energy</a:t>
            </a:r>
          </a:p>
        </p:txBody>
      </p:sp>
      <p:graphicFrame>
        <p:nvGraphicFramePr>
          <p:cNvPr id="5" name="Espace réservé du contenu 2">
            <a:extLst>
              <a:ext uri="{FF2B5EF4-FFF2-40B4-BE49-F238E27FC236}">
                <a16:creationId xmlns:a16="http://schemas.microsoft.com/office/drawing/2014/main" id="{E6C4A168-1F9C-9824-8616-33DBFCFA91A4}"/>
              </a:ext>
            </a:extLst>
          </p:cNvPr>
          <p:cNvGraphicFramePr>
            <a:graphicFrameLocks noGrp="1"/>
          </p:cNvGraphicFramePr>
          <p:nvPr>
            <p:ph idx="1"/>
            <p:extLst>
              <p:ext uri="{D42A27DB-BD31-4B8C-83A1-F6EECF244321}">
                <p14:modId xmlns:p14="http://schemas.microsoft.com/office/powerpoint/2010/main" val="864049163"/>
              </p:ext>
            </p:extLst>
          </p:nvPr>
        </p:nvGraphicFramePr>
        <p:xfrm>
          <a:off x="5468389" y="620392"/>
          <a:ext cx="6263640" cy="59600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39868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ne image contenant texte, assiette, vaisselle, arts de la table&#10;&#10;Description générée automatiquement">
            <a:extLst>
              <a:ext uri="{FF2B5EF4-FFF2-40B4-BE49-F238E27FC236}">
                <a16:creationId xmlns:a16="http://schemas.microsoft.com/office/drawing/2014/main" id="{DCE332CA-90D7-D88D-A816-FC4B8A0681F0}"/>
              </a:ext>
            </a:extLst>
          </p:cNvPr>
          <p:cNvPicPr>
            <a:picLocks noChangeAspect="1"/>
          </p:cNvPicPr>
          <p:nvPr/>
        </p:nvPicPr>
        <p:blipFill>
          <a:blip r:embed="rId2"/>
          <a:stretch>
            <a:fillRect/>
          </a:stretch>
        </p:blipFill>
        <p:spPr>
          <a:xfrm>
            <a:off x="4098036" y="311567"/>
            <a:ext cx="3995928" cy="1918045"/>
          </a:xfrm>
          <a:prstGeom prst="rect">
            <a:avLst/>
          </a:prstGeom>
        </p:spPr>
      </p:pic>
      <p:graphicFrame>
        <p:nvGraphicFramePr>
          <p:cNvPr id="5" name="Espace réservé du contenu 2">
            <a:extLst>
              <a:ext uri="{FF2B5EF4-FFF2-40B4-BE49-F238E27FC236}">
                <a16:creationId xmlns:a16="http://schemas.microsoft.com/office/drawing/2014/main" id="{C4BF7BCC-DFAB-852A-C458-481220576CD6}"/>
              </a:ext>
            </a:extLst>
          </p:cNvPr>
          <p:cNvGraphicFramePr>
            <a:graphicFrameLocks noGrp="1"/>
          </p:cNvGraphicFramePr>
          <p:nvPr>
            <p:ph idx="1"/>
            <p:extLst>
              <p:ext uri="{D42A27DB-BD31-4B8C-83A1-F6EECF244321}">
                <p14:modId xmlns:p14="http://schemas.microsoft.com/office/powerpoint/2010/main" val="331666760"/>
              </p:ext>
            </p:extLst>
          </p:nvPr>
        </p:nvGraphicFramePr>
        <p:xfrm>
          <a:off x="800100" y="2514600"/>
          <a:ext cx="10680700" cy="416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2239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D1CEE5-3B99-27F8-D51B-7435725EC22F}"/>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Pourquoi 3MD Energy ?</a:t>
            </a:r>
          </a:p>
        </p:txBody>
      </p:sp>
      <p:sp>
        <p:nvSpPr>
          <p:cNvPr id="3" name="Espace réservé du contenu 2">
            <a:extLst>
              <a:ext uri="{FF2B5EF4-FFF2-40B4-BE49-F238E27FC236}">
                <a16:creationId xmlns:a16="http://schemas.microsoft.com/office/drawing/2014/main" id="{E4B1A690-3694-A76A-BB3D-9DD99841A60D}"/>
              </a:ext>
            </a:extLst>
          </p:cNvPr>
          <p:cNvSpPr>
            <a:spLocks noGrp="1"/>
          </p:cNvSpPr>
          <p:nvPr>
            <p:ph idx="1"/>
          </p:nvPr>
        </p:nvSpPr>
        <p:spPr/>
        <p:txBody>
          <a:bodyPr>
            <a:normAutofit/>
          </a:bodyPr>
          <a:lstStyle/>
          <a:p>
            <a:r>
              <a:rPr lang="fr-FR" b="1" dirty="0"/>
              <a:t>Apporteur de solutions</a:t>
            </a:r>
            <a:r>
              <a:rPr lang="fr-FR" dirty="0"/>
              <a:t> : En mentionnant « à tous », la mission de la 3MD Energy souligne l'importance de rendre l'énergie accessible à tous les niveaux de la société. Cela peut inclure des solutions énergétiques abordables visant à apporter de l’électricité dans des régions éloignées ou mal desservies, une énergie fiable et abordable à tous les acteurs économiques qui en ont besoin pour leurs activités mais aussi accompagner les régies d’électricité en Afrique et leurs sous traitants avec des solutions énergétiques qui leur permettront d’accélérer l’accès universel à l'électricité en Afrique </a:t>
            </a:r>
          </a:p>
        </p:txBody>
      </p:sp>
    </p:spTree>
    <p:extLst>
      <p:ext uri="{BB962C8B-B14F-4D97-AF65-F5344CB8AC3E}">
        <p14:creationId xmlns:p14="http://schemas.microsoft.com/office/powerpoint/2010/main" val="2964754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D1CEE5-3B99-27F8-D51B-7435725EC22F}"/>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Pourquoi 3MD Energy ?</a:t>
            </a:r>
          </a:p>
        </p:txBody>
      </p:sp>
      <p:sp>
        <p:nvSpPr>
          <p:cNvPr id="3" name="Espace réservé du contenu 2">
            <a:extLst>
              <a:ext uri="{FF2B5EF4-FFF2-40B4-BE49-F238E27FC236}">
                <a16:creationId xmlns:a16="http://schemas.microsoft.com/office/drawing/2014/main" id="{E4B1A690-3694-A76A-BB3D-9DD99841A60D}"/>
              </a:ext>
            </a:extLst>
          </p:cNvPr>
          <p:cNvSpPr>
            <a:spLocks noGrp="1"/>
          </p:cNvSpPr>
          <p:nvPr>
            <p:ph idx="1"/>
          </p:nvPr>
        </p:nvSpPr>
        <p:spPr/>
        <p:txBody>
          <a:bodyPr>
            <a:normAutofit/>
          </a:bodyPr>
          <a:lstStyle/>
          <a:p>
            <a:r>
              <a:rPr lang="fr-FR" b="1" dirty="0"/>
              <a:t>Brillance : </a:t>
            </a:r>
            <a:r>
              <a:rPr lang="fr-FR" dirty="0"/>
              <a:t>Le terme « briller » est associé à l'excellence, au potentiel réalisé et à la réussite. La mission de la 3MD ENERGY vise à aider les individus et les entreprises à atteindre leur plein potentiel en leur fournissant l'énergie nécessaire pour exceller dans leurs activités, dépasser les attentes et réaliser leurs objectifs.</a:t>
            </a:r>
          </a:p>
          <a:p>
            <a:endParaRPr lang="fr-FR" dirty="0"/>
          </a:p>
        </p:txBody>
      </p:sp>
    </p:spTree>
    <p:extLst>
      <p:ext uri="{BB962C8B-B14F-4D97-AF65-F5344CB8AC3E}">
        <p14:creationId xmlns:p14="http://schemas.microsoft.com/office/powerpoint/2010/main" val="2265840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mpoule sur arrière-plan jaune avec faisceaux de lumière et câble">
            <a:extLst>
              <a:ext uri="{FF2B5EF4-FFF2-40B4-BE49-F238E27FC236}">
                <a16:creationId xmlns:a16="http://schemas.microsoft.com/office/drawing/2014/main" id="{9E6D64E5-3EF6-C19E-DE73-D4DCB55AD791}"/>
              </a:ext>
            </a:extLst>
          </p:cNvPr>
          <p:cNvPicPr>
            <a:picLocks noChangeAspect="1"/>
          </p:cNvPicPr>
          <p:nvPr/>
        </p:nvPicPr>
        <p:blipFill rotWithShape="1">
          <a:blip r:embed="rId2">
            <a:alphaModFix amt="50000"/>
          </a:blip>
          <a:srcRect t="8514" r="-1" b="-1"/>
          <a:stretch/>
        </p:blipFill>
        <p:spPr>
          <a:xfrm>
            <a:off x="20" y="10"/>
            <a:ext cx="12188930" cy="6857990"/>
          </a:xfrm>
          <a:prstGeom prst="rect">
            <a:avLst/>
          </a:prstGeom>
        </p:spPr>
      </p:pic>
      <p:sp>
        <p:nvSpPr>
          <p:cNvPr id="2" name="Titre 1">
            <a:extLst>
              <a:ext uri="{FF2B5EF4-FFF2-40B4-BE49-F238E27FC236}">
                <a16:creationId xmlns:a16="http://schemas.microsoft.com/office/drawing/2014/main" id="{435BB253-8813-CD83-2871-2775B0F09F2F}"/>
              </a:ext>
            </a:extLst>
          </p:cNvPr>
          <p:cNvSpPr>
            <a:spLocks noGrp="1"/>
          </p:cNvSpPr>
          <p:nvPr>
            <p:ph type="title"/>
          </p:nvPr>
        </p:nvSpPr>
        <p:spPr>
          <a:xfrm>
            <a:off x="1524000" y="1122363"/>
            <a:ext cx="9144000" cy="3063240"/>
          </a:xfrm>
        </p:spPr>
        <p:txBody>
          <a:bodyPr vert="horz" lIns="91440" tIns="45720" rIns="91440" bIns="45720" rtlCol="0" anchor="b">
            <a:normAutofit/>
          </a:bodyPr>
          <a:lstStyle/>
          <a:p>
            <a:pPr algn="ctr"/>
            <a:r>
              <a:rPr lang="en-US" sz="6600" b="1" dirty="0">
                <a:solidFill>
                  <a:srgbClr val="FFFFFF"/>
                </a:solidFill>
                <a:latin typeface="Arial Narrow" panose="020B0604020202020204" pitchFamily="34" charset="0"/>
                <a:cs typeface="Arial Narrow" panose="020B0604020202020204" pitchFamily="34" charset="0"/>
              </a:rPr>
              <a:t>La MISSION 3MD Energy</a:t>
            </a:r>
          </a:p>
        </p:txBody>
      </p:sp>
      <p:sp>
        <p:nvSpPr>
          <p:cNvPr id="3" name="Espace réservé du contenu 2">
            <a:extLst>
              <a:ext uri="{FF2B5EF4-FFF2-40B4-BE49-F238E27FC236}">
                <a16:creationId xmlns:a16="http://schemas.microsoft.com/office/drawing/2014/main" id="{22763B01-3B1D-E117-68F1-30CD2FDC9370}"/>
              </a:ext>
            </a:extLst>
          </p:cNvPr>
          <p:cNvSpPr>
            <a:spLocks noGrp="1"/>
          </p:cNvSpPr>
          <p:nvPr>
            <p:ph idx="1"/>
          </p:nvPr>
        </p:nvSpPr>
        <p:spPr>
          <a:xfrm>
            <a:off x="1244600" y="4599432"/>
            <a:ext cx="9893300" cy="1536192"/>
          </a:xfrm>
        </p:spPr>
        <p:txBody>
          <a:bodyPr vert="horz" lIns="91440" tIns="45720" rIns="91440" bIns="45720" rtlCol="0">
            <a:normAutofit/>
          </a:bodyPr>
          <a:lstStyle/>
          <a:p>
            <a:pPr marL="0" indent="0" algn="ctr">
              <a:buNone/>
            </a:pPr>
            <a:r>
              <a:rPr lang="en-US" dirty="0" err="1">
                <a:solidFill>
                  <a:srgbClr val="FFFFFF"/>
                </a:solidFill>
                <a:latin typeface="Arial Narrow" panose="020B0604020202020204" pitchFamily="34" charset="0"/>
                <a:cs typeface="Arial Narrow" panose="020B0604020202020204" pitchFamily="34" charset="0"/>
              </a:rPr>
              <a:t>Concevoir</a:t>
            </a:r>
            <a:r>
              <a:rPr lang="en-US" dirty="0">
                <a:solidFill>
                  <a:srgbClr val="FFFFFF"/>
                </a:solidFill>
                <a:latin typeface="Arial Narrow" panose="020B0604020202020204" pitchFamily="34" charset="0"/>
                <a:cs typeface="Arial Narrow" panose="020B0604020202020204" pitchFamily="34" charset="0"/>
              </a:rPr>
              <a:t> et </a:t>
            </a:r>
            <a:r>
              <a:rPr lang="en-US" dirty="0" err="1">
                <a:solidFill>
                  <a:srgbClr val="FFFFFF"/>
                </a:solidFill>
                <a:latin typeface="Arial Narrow" panose="020B0604020202020204" pitchFamily="34" charset="0"/>
                <a:cs typeface="Arial Narrow" panose="020B0604020202020204" pitchFamily="34" charset="0"/>
              </a:rPr>
              <a:t>fournir</a:t>
            </a:r>
            <a:r>
              <a:rPr lang="en-US" dirty="0">
                <a:solidFill>
                  <a:srgbClr val="FFFFFF"/>
                </a:solidFill>
                <a:latin typeface="Arial Narrow" panose="020B0604020202020204" pitchFamily="34" charset="0"/>
                <a:cs typeface="Arial Narrow" panose="020B0604020202020204" pitchFamily="34" charset="0"/>
              </a:rPr>
              <a:t> des solutions </a:t>
            </a:r>
            <a:r>
              <a:rPr lang="en-US" dirty="0" err="1">
                <a:solidFill>
                  <a:srgbClr val="FFFFFF"/>
                </a:solidFill>
                <a:latin typeface="Arial Narrow" panose="020B0604020202020204" pitchFamily="34" charset="0"/>
                <a:cs typeface="Arial Narrow" panose="020B0604020202020204" pitchFamily="34" charset="0"/>
              </a:rPr>
              <a:t>énergétiques</a:t>
            </a:r>
            <a:r>
              <a:rPr lang="en-US" dirty="0">
                <a:solidFill>
                  <a:srgbClr val="FFFFFF"/>
                </a:solidFill>
                <a:latin typeface="Arial Narrow" panose="020B0604020202020204" pitchFamily="34" charset="0"/>
                <a:cs typeface="Arial Narrow" panose="020B0604020202020204" pitchFamily="34" charset="0"/>
              </a:rPr>
              <a:t> </a:t>
            </a:r>
            <a:r>
              <a:rPr lang="en-US" dirty="0" err="1">
                <a:solidFill>
                  <a:srgbClr val="FFFFFF"/>
                </a:solidFill>
                <a:latin typeface="Arial Narrow" panose="020B0604020202020204" pitchFamily="34" charset="0"/>
                <a:cs typeface="Arial Narrow" panose="020B0604020202020204" pitchFamily="34" charset="0"/>
              </a:rPr>
              <a:t>optimales</a:t>
            </a:r>
            <a:r>
              <a:rPr lang="en-US" dirty="0">
                <a:solidFill>
                  <a:srgbClr val="FFFFFF"/>
                </a:solidFill>
                <a:latin typeface="Arial Narrow" panose="020B0604020202020204" pitchFamily="34" charset="0"/>
                <a:cs typeface="Arial Narrow" panose="020B0604020202020204" pitchFamily="34" charset="0"/>
              </a:rPr>
              <a:t>.</a:t>
            </a:r>
          </a:p>
        </p:txBody>
      </p:sp>
      <p:sp>
        <p:nvSpPr>
          <p:cNvPr id="22"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039834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EF1EAA-8446-F406-8058-31C134BB3D3D}"/>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La Mission de 3MD Energy</a:t>
            </a:r>
          </a:p>
        </p:txBody>
      </p:sp>
      <p:sp>
        <p:nvSpPr>
          <p:cNvPr id="3" name="Espace réservé du contenu 2">
            <a:extLst>
              <a:ext uri="{FF2B5EF4-FFF2-40B4-BE49-F238E27FC236}">
                <a16:creationId xmlns:a16="http://schemas.microsoft.com/office/drawing/2014/main" id="{1D7963B2-C41C-D3DE-EFEF-ECBBB9BC6FF3}"/>
              </a:ext>
            </a:extLst>
          </p:cNvPr>
          <p:cNvSpPr>
            <a:spLocks noGrp="1"/>
          </p:cNvSpPr>
          <p:nvPr>
            <p:ph idx="1"/>
          </p:nvPr>
        </p:nvSpPr>
        <p:spPr/>
        <p:txBody>
          <a:bodyPr/>
          <a:lstStyle/>
          <a:p>
            <a:r>
              <a:rPr lang="fr-FR" b="1" dirty="0"/>
              <a:t>Excellence dans la conception </a:t>
            </a:r>
            <a:r>
              <a:rPr lang="fr-FR" dirty="0"/>
              <a:t>: La 3MD ENERGY accorde une grande importance à la qualité de la conception de ses produits. </a:t>
            </a:r>
          </a:p>
          <a:p>
            <a:r>
              <a:rPr lang="fr-FR" dirty="0"/>
              <a:t>Cela implique un engagement à créer des solutions énergétiques qui sont innovantes, efficaces et répondent aux besoins spécifiques de ses clients. </a:t>
            </a:r>
          </a:p>
          <a:p>
            <a:r>
              <a:rPr lang="fr-FR" dirty="0"/>
              <a:t>La 3MD Energy se distingue d’une manière exponentielle par sa capacité à répondre aux normes les plus élevées en matière de qualité, de durabilité et de fiabilité</a:t>
            </a:r>
          </a:p>
        </p:txBody>
      </p:sp>
    </p:spTree>
    <p:extLst>
      <p:ext uri="{BB962C8B-B14F-4D97-AF65-F5344CB8AC3E}">
        <p14:creationId xmlns:p14="http://schemas.microsoft.com/office/powerpoint/2010/main" val="2321386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EF1EAA-8446-F406-8058-31C134BB3D3D}"/>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La Mission de 3MD Energy</a:t>
            </a:r>
          </a:p>
        </p:txBody>
      </p:sp>
      <p:sp>
        <p:nvSpPr>
          <p:cNvPr id="3" name="Espace réservé du contenu 2">
            <a:extLst>
              <a:ext uri="{FF2B5EF4-FFF2-40B4-BE49-F238E27FC236}">
                <a16:creationId xmlns:a16="http://schemas.microsoft.com/office/drawing/2014/main" id="{1D7963B2-C41C-D3DE-EFEF-ECBBB9BC6FF3}"/>
              </a:ext>
            </a:extLst>
          </p:cNvPr>
          <p:cNvSpPr>
            <a:spLocks noGrp="1"/>
          </p:cNvSpPr>
          <p:nvPr>
            <p:ph idx="1"/>
          </p:nvPr>
        </p:nvSpPr>
        <p:spPr/>
        <p:txBody>
          <a:bodyPr/>
          <a:lstStyle/>
          <a:p>
            <a:r>
              <a:rPr lang="fr-FR" b="1" dirty="0"/>
              <a:t>Optimisation des performances </a:t>
            </a:r>
            <a:r>
              <a:rPr lang="fr-FR" dirty="0"/>
              <a:t>: La 3MD ENERGY s’engage à offrir des solutions énergétiques qui atteignent les performances maximales. </a:t>
            </a:r>
          </a:p>
          <a:p>
            <a:r>
              <a:rPr lang="fr-FR" dirty="0"/>
              <a:t>Elle accorde donc une attention particulière à la performance énergétique, à l'efficacité de la distribution électrique, à la sécurité des installations et à la gestion des ressources. </a:t>
            </a:r>
          </a:p>
          <a:p>
            <a:r>
              <a:rPr lang="fr-FR" dirty="0"/>
              <a:t>Elle vise à fournir des produits qui permettent à ses clients d'obtenir les meilleurs résultats possibles en terme de performances énergétiques et au meilleur cout possible.</a:t>
            </a:r>
          </a:p>
        </p:txBody>
      </p:sp>
    </p:spTree>
    <p:extLst>
      <p:ext uri="{BB962C8B-B14F-4D97-AF65-F5344CB8AC3E}">
        <p14:creationId xmlns:p14="http://schemas.microsoft.com/office/powerpoint/2010/main" val="387629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EF1EAA-8446-F406-8058-31C134BB3D3D}"/>
              </a:ext>
            </a:extLst>
          </p:cNvPr>
          <p:cNvSpPr>
            <a:spLocks noGrp="1"/>
          </p:cNvSpPr>
          <p:nvPr>
            <p:ph type="title"/>
          </p:nvPr>
        </p:nvSpPr>
        <p:spPr/>
        <p:txBody>
          <a:bodyPr/>
          <a:lstStyle/>
          <a:p>
            <a:r>
              <a:rPr lang="fr-FR" b="1" dirty="0">
                <a:latin typeface="Arial Narrow" panose="020B0604020202020204" pitchFamily="34" charset="0"/>
                <a:cs typeface="Arial Narrow" panose="020B0604020202020204" pitchFamily="34" charset="0"/>
              </a:rPr>
              <a:t>La Mission de 3MD Energy</a:t>
            </a:r>
          </a:p>
        </p:txBody>
      </p:sp>
      <p:sp>
        <p:nvSpPr>
          <p:cNvPr id="3" name="Espace réservé du contenu 2">
            <a:extLst>
              <a:ext uri="{FF2B5EF4-FFF2-40B4-BE49-F238E27FC236}">
                <a16:creationId xmlns:a16="http://schemas.microsoft.com/office/drawing/2014/main" id="{1D7963B2-C41C-D3DE-EFEF-ECBBB9BC6FF3}"/>
              </a:ext>
            </a:extLst>
          </p:cNvPr>
          <p:cNvSpPr>
            <a:spLocks noGrp="1"/>
          </p:cNvSpPr>
          <p:nvPr>
            <p:ph idx="1"/>
          </p:nvPr>
        </p:nvSpPr>
        <p:spPr/>
        <p:txBody>
          <a:bodyPr/>
          <a:lstStyle/>
          <a:p>
            <a:r>
              <a:rPr lang="fr-FR" b="1" dirty="0"/>
              <a:t>Engagement envers l'innovation</a:t>
            </a:r>
            <a:r>
              <a:rPr lang="fr-FR" dirty="0"/>
              <a:t> : la 3MD Energy est engagée dans l'innovation et la recherche de nouvelles solutions énergétiques. </a:t>
            </a:r>
          </a:p>
          <a:p>
            <a:r>
              <a:rPr lang="fr-FR" dirty="0"/>
              <a:t>Elle investit dans la recherche et le développement pour rester à la pointe des avancées technologiques du secteur énergétique.</a:t>
            </a:r>
          </a:p>
          <a:p>
            <a:r>
              <a:rPr lang="fr-FR" dirty="0"/>
              <a:t> L'objectif est de continuer à améliorer les produits existants et à proposer de nouvelles solutions qui anticipent et répondent aux besoins changeants du marché de l'énergie.</a:t>
            </a:r>
          </a:p>
        </p:txBody>
      </p:sp>
    </p:spTree>
    <p:extLst>
      <p:ext uri="{BB962C8B-B14F-4D97-AF65-F5344CB8AC3E}">
        <p14:creationId xmlns:p14="http://schemas.microsoft.com/office/powerpoint/2010/main" val="393703924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5211</TotalTime>
  <Words>2301</Words>
  <Application>Microsoft Macintosh PowerPoint</Application>
  <PresentationFormat>Grand écran</PresentationFormat>
  <Paragraphs>131</Paragraphs>
  <Slides>38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38</vt:i4>
      </vt:variant>
    </vt:vector>
  </HeadingPairs>
  <TitlesOfParts>
    <vt:vector size="43" baseType="lpstr">
      <vt:lpstr>Arial</vt:lpstr>
      <vt:lpstr>Arial Narrow</vt:lpstr>
      <vt:lpstr>Calibri</vt:lpstr>
      <vt:lpstr>Calibri Light</vt:lpstr>
      <vt:lpstr>Thème Office</vt:lpstr>
      <vt:lpstr>Mission Vision Valeurs</vt:lpstr>
      <vt:lpstr>POURQUOI 3MD Energy ?</vt:lpstr>
      <vt:lpstr>Pourquoi 3MD Energy ?</vt:lpstr>
      <vt:lpstr>Pourquoi 3MD Energy ?</vt:lpstr>
      <vt:lpstr>Pourquoi 3MD Energy ?</vt:lpstr>
      <vt:lpstr>La MISSION 3MD Energy</vt:lpstr>
      <vt:lpstr>La Mission de 3MD Energy</vt:lpstr>
      <vt:lpstr>La Mission de 3MD Energy</vt:lpstr>
      <vt:lpstr>La Mission de 3MD Energy</vt:lpstr>
      <vt:lpstr>La VISION 3MD Energy</vt:lpstr>
      <vt:lpstr>La Vision de 3MD Energy</vt:lpstr>
      <vt:lpstr>La Vision de 3MD Energy</vt:lpstr>
      <vt:lpstr>La Vision de 3MD Energy</vt:lpstr>
      <vt:lpstr>Les VALEURS 3MD Energy</vt:lpstr>
      <vt:lpstr>Excellence</vt:lpstr>
      <vt:lpstr>L’Excellence à 3MD Energy</vt:lpstr>
      <vt:lpstr>Présentation PowerPoint</vt:lpstr>
      <vt:lpstr>Noblesse</vt:lpstr>
      <vt:lpstr>La Noblesse à 3MD Energy</vt:lpstr>
      <vt:lpstr>Présentation PowerPoint</vt:lpstr>
      <vt:lpstr>Engagement </vt:lpstr>
      <vt:lpstr>L’Engagement à 3MD Energy</vt:lpstr>
      <vt:lpstr>Présentation PowerPoint</vt:lpstr>
      <vt:lpstr>Responsabilité</vt:lpstr>
      <vt:lpstr>La Responsabilité à 3MD Energy</vt:lpstr>
      <vt:lpstr>Présentation PowerPoint</vt:lpstr>
      <vt:lpstr>Générosité</vt:lpstr>
      <vt:lpstr>La Générosité à 3MD Energy</vt:lpstr>
      <vt:lpstr>Présentation PowerPoint</vt:lpstr>
      <vt:lpstr>Innovation</vt:lpstr>
      <vt:lpstr>L’Innovation à 3MD Energy</vt:lpstr>
      <vt:lpstr>Présentation PowerPoint</vt:lpstr>
      <vt:lpstr>Ethique</vt:lpstr>
      <vt:lpstr>L’Ethique à 3MD Energy</vt:lpstr>
      <vt:lpstr>Présentation PowerPoint</vt:lpstr>
      <vt:lpstr>Présentation PowerPoint</vt:lpstr>
      <vt:lpstr>Les VALEURS 3MD Energy</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Gaïus YOKOSSI</dc:creator>
  <cp:lastModifiedBy>Gaïus YOKOSSI</cp:lastModifiedBy>
  <cp:revision>20</cp:revision>
  <dcterms:created xsi:type="dcterms:W3CDTF">2023-02-06T22:21:37Z</dcterms:created>
  <dcterms:modified xsi:type="dcterms:W3CDTF">2023-08-31T12:05:12Z</dcterms:modified>
</cp:coreProperties>
</file>